
<file path=[Content_Types].xml><?xml version="1.0" encoding="utf-8"?>
<Types xmlns="http://schemas.openxmlformats.org/package/2006/content-types">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7" r:id="rId3"/>
  </p:sldMasterIdLst>
  <p:notesMasterIdLst>
    <p:notesMasterId r:id="rId5"/>
  </p:notesMasterIdLst>
  <p:sldIdLst>
    <p:sldId id="256" r:id="rId4"/>
    <p:sldId id="257" r:id="rId6"/>
    <p:sldId id="317" r:id="rId7"/>
    <p:sldId id="261" r:id="rId8"/>
    <p:sldId id="262" r:id="rId9"/>
    <p:sldId id="300" r:id="rId10"/>
    <p:sldId id="346" r:id="rId11"/>
    <p:sldId id="322" r:id="rId12"/>
    <p:sldId id="301" r:id="rId13"/>
    <p:sldId id="349" r:id="rId14"/>
    <p:sldId id="350" r:id="rId15"/>
    <p:sldId id="347" r:id="rId16"/>
    <p:sldId id="348" r:id="rId17"/>
    <p:sldId id="332" r:id="rId18"/>
    <p:sldId id="335" r:id="rId19"/>
    <p:sldId id="336" r:id="rId20"/>
    <p:sldId id="342" r:id="rId21"/>
  </p:sldIdLst>
  <p:sldSz cx="9144000" cy="5143500" type="screen16x9"/>
  <p:notesSz cx="6858000" cy="9144000"/>
  <p:embeddedFontLst>
    <p:embeddedFont>
      <p:font typeface="Viga" panose="020B0800030000020004"/>
      <p:regular r:id="rId25"/>
    </p:embeddedFont>
    <p:embeddedFont>
      <p:font typeface="Abel" panose="02000506030000020004"/>
      <p:regular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6" Type="http://schemas.openxmlformats.org/officeDocument/2006/relationships/font" Target="fonts/font2.fntdata"/><Relationship Id="rId25" Type="http://schemas.openxmlformats.org/officeDocument/2006/relationships/font" Target="fonts/font1.fntdata"/><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7"/>
        <p:cNvGrpSpPr/>
        <p:nvPr/>
      </p:nvGrpSpPr>
      <p:grpSpPr>
        <a:xfrm>
          <a:off x="0" y="0"/>
          <a:ext cx="0" cy="0"/>
          <a:chOff x="0" y="0"/>
          <a:chExt cx="0" cy="0"/>
        </a:xfrm>
      </p:grpSpPr>
      <p:sp>
        <p:nvSpPr>
          <p:cNvPr id="138" name="Google Shape;1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60"/>
        <p:cNvGrpSpPr/>
        <p:nvPr/>
      </p:nvGrpSpPr>
      <p:grpSpPr>
        <a:xfrm>
          <a:off x="0" y="0"/>
          <a:ext cx="0" cy="0"/>
          <a:chOff x="0" y="0"/>
          <a:chExt cx="0" cy="0"/>
        </a:xfrm>
      </p:grpSpPr>
      <p:sp>
        <p:nvSpPr>
          <p:cNvPr id="261" name="Google Shape;261;g72a1b1ccb9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72a1b1ccb9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53"/>
        <p:cNvGrpSpPr/>
        <p:nvPr/>
      </p:nvGrpSpPr>
      <p:grpSpPr>
        <a:xfrm>
          <a:off x="0" y="0"/>
          <a:ext cx="0" cy="0"/>
          <a:chOff x="0" y="0"/>
          <a:chExt cx="0" cy="0"/>
        </a:xfrm>
      </p:grpSpPr>
      <p:sp>
        <p:nvSpPr>
          <p:cNvPr id="254" name="Google Shape;254;g7f8bac9508_0_5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7f8bac9508_0_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3"/>
        <p:cNvGrpSpPr/>
        <p:nvPr/>
      </p:nvGrpSpPr>
      <p:grpSpPr>
        <a:xfrm>
          <a:off x="0" y="0"/>
          <a:ext cx="0" cy="0"/>
          <a:chOff x="0" y="0"/>
          <a:chExt cx="0" cy="0"/>
        </a:xfrm>
      </p:grpSpPr>
      <p:sp>
        <p:nvSpPr>
          <p:cNvPr id="144" name="Google Shape;144;g7f8bac9508_0_6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7f8bac9508_0_6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53"/>
        <p:cNvGrpSpPr/>
        <p:nvPr/>
      </p:nvGrpSpPr>
      <p:grpSpPr>
        <a:xfrm>
          <a:off x="0" y="0"/>
          <a:ext cx="0" cy="0"/>
          <a:chOff x="0" y="0"/>
          <a:chExt cx="0" cy="0"/>
        </a:xfrm>
      </p:grpSpPr>
      <p:sp>
        <p:nvSpPr>
          <p:cNvPr id="254" name="Google Shape;254;g7f8bac9508_0_5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7f8bac9508_0_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60"/>
        <p:cNvGrpSpPr/>
        <p:nvPr/>
      </p:nvGrpSpPr>
      <p:grpSpPr>
        <a:xfrm>
          <a:off x="0" y="0"/>
          <a:ext cx="0" cy="0"/>
          <a:chOff x="0" y="0"/>
          <a:chExt cx="0" cy="0"/>
        </a:xfrm>
      </p:grpSpPr>
      <p:sp>
        <p:nvSpPr>
          <p:cNvPr id="261" name="Google Shape;261;g72a1b1ccb9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72a1b1ccb9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60"/>
        <p:cNvGrpSpPr/>
        <p:nvPr/>
      </p:nvGrpSpPr>
      <p:grpSpPr>
        <a:xfrm>
          <a:off x="0" y="0"/>
          <a:ext cx="0" cy="0"/>
          <a:chOff x="0" y="0"/>
          <a:chExt cx="0" cy="0"/>
        </a:xfrm>
      </p:grpSpPr>
      <p:sp>
        <p:nvSpPr>
          <p:cNvPr id="261" name="Google Shape;261;g72a1b1ccb9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72a1b1ccb9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60"/>
        <p:cNvGrpSpPr/>
        <p:nvPr/>
      </p:nvGrpSpPr>
      <p:grpSpPr>
        <a:xfrm>
          <a:off x="0" y="0"/>
          <a:ext cx="0" cy="0"/>
          <a:chOff x="0" y="0"/>
          <a:chExt cx="0" cy="0"/>
        </a:xfrm>
      </p:grpSpPr>
      <p:sp>
        <p:nvSpPr>
          <p:cNvPr id="261" name="Google Shape;261;g72a1b1ccb9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72a1b1ccb9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53"/>
        <p:cNvGrpSpPr/>
        <p:nvPr/>
      </p:nvGrpSpPr>
      <p:grpSpPr>
        <a:xfrm>
          <a:off x="0" y="0"/>
          <a:ext cx="0" cy="0"/>
          <a:chOff x="0" y="0"/>
          <a:chExt cx="0" cy="0"/>
        </a:xfrm>
      </p:grpSpPr>
      <p:sp>
        <p:nvSpPr>
          <p:cNvPr id="254" name="Google Shape;254;g7f8bac9508_0_5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7f8bac9508_0_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60"/>
        <p:cNvGrpSpPr/>
        <p:nvPr/>
      </p:nvGrpSpPr>
      <p:grpSpPr>
        <a:xfrm>
          <a:off x="0" y="0"/>
          <a:ext cx="0" cy="0"/>
          <a:chOff x="0" y="0"/>
          <a:chExt cx="0" cy="0"/>
        </a:xfrm>
      </p:grpSpPr>
      <p:sp>
        <p:nvSpPr>
          <p:cNvPr id="261" name="Google Shape;261;g72a1b1ccb9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72a1b1ccb9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53"/>
        <p:cNvGrpSpPr/>
        <p:nvPr/>
      </p:nvGrpSpPr>
      <p:grpSpPr>
        <a:xfrm>
          <a:off x="0" y="0"/>
          <a:ext cx="0" cy="0"/>
          <a:chOff x="0" y="0"/>
          <a:chExt cx="0" cy="0"/>
        </a:xfrm>
      </p:grpSpPr>
      <p:sp>
        <p:nvSpPr>
          <p:cNvPr id="254" name="Google Shape;254;g7f8bac9508_0_5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7f8bac9508_0_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 Id="rId3" Type="http://schemas.openxmlformats.org/officeDocument/2006/relationships/hyperlink" Target="http://bit.ly/2Tynxth" TargetMode="External"/><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bg>
      <p:bgPr>
        <a:blipFill>
          <a:blip r:embed="rId2"/>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730700" y="1608075"/>
            <a:ext cx="5682600" cy="1352100"/>
          </a:xfrm>
          <a:prstGeom prst="rect">
            <a:avLst/>
          </a:prstGeom>
        </p:spPr>
        <p:txBody>
          <a:bodyPr spcFirstLastPara="1" wrap="square" lIns="91425" tIns="91425" rIns="91425" bIns="91425" anchor="b" anchorCtr="0">
            <a:noAutofit/>
          </a:bodyPr>
          <a:lstStyle>
            <a:lvl1pPr lvl="0" algn="ctr">
              <a:spcBef>
                <a:spcPts val="0"/>
              </a:spcBef>
              <a:spcAft>
                <a:spcPts val="0"/>
              </a:spcAft>
              <a:buSzPts val="4000"/>
              <a:buFont typeface="Viga" panose="020B0800030000020004"/>
              <a:buNone/>
              <a:defRPr sz="4000">
                <a:latin typeface="Viga" panose="020B0800030000020004"/>
                <a:ea typeface="Viga" panose="020B0800030000020004"/>
                <a:cs typeface="Viga" panose="020B0800030000020004"/>
                <a:sym typeface="Viga" panose="020B0800030000020004"/>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a:spLocks noGrp="1"/>
          </p:cNvSpPr>
          <p:nvPr>
            <p:ph type="subTitle" idx="1"/>
          </p:nvPr>
        </p:nvSpPr>
        <p:spPr>
          <a:xfrm>
            <a:off x="311700" y="3007425"/>
            <a:ext cx="8520600" cy="528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000"/>
              <a:buFont typeface="Abel" panose="02000506030000020004"/>
              <a:buNone/>
              <a:defRPr sz="2000">
                <a:latin typeface="Abel" panose="02000506030000020004"/>
                <a:ea typeface="Abel" panose="02000506030000020004"/>
                <a:cs typeface="Abel" panose="02000506030000020004"/>
                <a:sym typeface="Abel" panose="02000506030000020004"/>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stretch>
            <a:fillRect/>
          </a:stretch>
        </a:blipFill>
        <a:effectLst/>
      </p:bgPr>
    </p:bg>
    <p:spTree>
      <p:nvGrpSpPr>
        <p:cNvPr id="1" name="Shape 36"/>
        <p:cNvGrpSpPr/>
        <p:nvPr/>
      </p:nvGrpSpPr>
      <p:grpSpPr>
        <a:xfrm>
          <a:off x="0" y="0"/>
          <a:ext cx="0" cy="0"/>
          <a:chOff x="0" y="0"/>
          <a:chExt cx="0" cy="0"/>
        </a:xfrm>
      </p:grpSpPr>
      <p:sp>
        <p:nvSpPr>
          <p:cNvPr id="37" name="Google Shape;37;p11"/>
          <p:cNvSpPr txBox="1">
            <a:spLocks noGrp="1"/>
          </p:cNvSpPr>
          <p:nvPr>
            <p:ph type="title" hasCustomPrompt="1"/>
          </p:nvPr>
        </p:nvSpPr>
        <p:spPr>
          <a:xfrm>
            <a:off x="2785050" y="1758088"/>
            <a:ext cx="3573900" cy="8478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38" name="Google Shape;38;p11"/>
          <p:cNvSpPr txBox="1">
            <a:spLocks noGrp="1"/>
          </p:cNvSpPr>
          <p:nvPr>
            <p:ph type="body" idx="1"/>
          </p:nvPr>
        </p:nvSpPr>
        <p:spPr>
          <a:xfrm>
            <a:off x="2785050" y="2693013"/>
            <a:ext cx="3573900" cy="6924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42900" algn="ctr">
              <a:spcBef>
                <a:spcPts val="1600"/>
              </a:spcBef>
              <a:spcAft>
                <a:spcPts val="0"/>
              </a:spcAft>
              <a:buSzPts val="1800"/>
              <a:buChar char="○"/>
              <a:defRPr sz="1800"/>
            </a:lvl2pPr>
            <a:lvl3pPr marL="1371600" lvl="2" indent="-342900" algn="ctr">
              <a:spcBef>
                <a:spcPts val="1600"/>
              </a:spcBef>
              <a:spcAft>
                <a:spcPts val="0"/>
              </a:spcAft>
              <a:buSzPts val="1800"/>
              <a:buChar char="■"/>
              <a:defRPr sz="1800"/>
            </a:lvl3pPr>
            <a:lvl4pPr marL="1828800" lvl="3" indent="-342900" algn="ctr">
              <a:spcBef>
                <a:spcPts val="1600"/>
              </a:spcBef>
              <a:spcAft>
                <a:spcPts val="0"/>
              </a:spcAft>
              <a:buSzPts val="1800"/>
              <a:buChar char="●"/>
              <a:defRPr sz="1800"/>
            </a:lvl4pPr>
            <a:lvl5pPr marL="2286000" lvl="4" indent="-342900" algn="ctr">
              <a:spcBef>
                <a:spcPts val="1600"/>
              </a:spcBef>
              <a:spcAft>
                <a:spcPts val="0"/>
              </a:spcAft>
              <a:buSzPts val="1800"/>
              <a:buChar char="○"/>
              <a:defRPr sz="1800"/>
            </a:lvl5pPr>
            <a:lvl6pPr marL="2743200" lvl="5" indent="-342900" algn="ctr">
              <a:spcBef>
                <a:spcPts val="1600"/>
              </a:spcBef>
              <a:spcAft>
                <a:spcPts val="0"/>
              </a:spcAft>
              <a:buSzPts val="1800"/>
              <a:buChar char="■"/>
              <a:defRPr sz="1800"/>
            </a:lvl6pPr>
            <a:lvl7pPr marL="3200400" lvl="6" indent="-342900" algn="ctr">
              <a:spcBef>
                <a:spcPts val="1600"/>
              </a:spcBef>
              <a:spcAft>
                <a:spcPts val="0"/>
              </a:spcAft>
              <a:buSzPts val="1800"/>
              <a:buChar char="●"/>
              <a:defRPr sz="1800"/>
            </a:lvl7pPr>
            <a:lvl8pPr marL="3657600" lvl="7" indent="-342900" algn="ctr">
              <a:spcBef>
                <a:spcPts val="1600"/>
              </a:spcBef>
              <a:spcAft>
                <a:spcPts val="0"/>
              </a:spcAft>
              <a:buSzPts val="1800"/>
              <a:buChar char="○"/>
              <a:defRPr sz="1800"/>
            </a:lvl8pPr>
            <a:lvl9pPr marL="4114800" lvl="8" indent="-342900" algn="ctr">
              <a:spcBef>
                <a:spcPts val="1600"/>
              </a:spcBef>
              <a:spcAft>
                <a:spcPts val="1600"/>
              </a:spcAft>
              <a:buSzPts val="1800"/>
              <a:buChar char="■"/>
              <a:defRPr sz="18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solidFill>
          <a:srgbClr val="FFFFFF"/>
        </a:solidFill>
        <a:effectLst/>
      </p:bgPr>
    </p:bg>
    <p:spTree>
      <p:nvGrpSpPr>
        <p:cNvPr id="1" name="Shape 3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
  <p:cSld name="SECTION_TITLE_AND_DESCRIPTION_1">
    <p:bg>
      <p:bgPr>
        <a:blipFill>
          <a:blip r:embed="rId2"/>
          <a:stretch>
            <a:fillRect/>
          </a:stretch>
        </a:blipFill>
        <a:effectLst/>
      </p:bgPr>
    </p:bg>
    <p:spTree>
      <p:nvGrpSpPr>
        <p:cNvPr id="1" name="Shape 40"/>
        <p:cNvGrpSpPr/>
        <p:nvPr/>
      </p:nvGrpSpPr>
      <p:grpSpPr>
        <a:xfrm>
          <a:off x="0" y="0"/>
          <a:ext cx="0" cy="0"/>
          <a:chOff x="0" y="0"/>
          <a:chExt cx="0" cy="0"/>
        </a:xfrm>
      </p:grpSpPr>
      <p:sp>
        <p:nvSpPr>
          <p:cNvPr id="41" name="Google Shape;41;p13"/>
          <p:cNvSpPr txBox="1">
            <a:spLocks noGrp="1"/>
          </p:cNvSpPr>
          <p:nvPr>
            <p:ph type="subTitle" idx="1"/>
          </p:nvPr>
        </p:nvSpPr>
        <p:spPr>
          <a:xfrm>
            <a:off x="772725" y="2801125"/>
            <a:ext cx="1786800" cy="63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42" name="Google Shape;42;p13"/>
          <p:cNvSpPr txBox="1">
            <a:spLocks noGrp="1"/>
          </p:cNvSpPr>
          <p:nvPr>
            <p:ph type="title" hasCustomPrompt="1"/>
          </p:nvPr>
        </p:nvSpPr>
        <p:spPr>
          <a:xfrm>
            <a:off x="772725" y="1449375"/>
            <a:ext cx="1786800" cy="74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43" name="Google Shape;43;p13"/>
          <p:cNvSpPr txBox="1">
            <a:spLocks noGrp="1"/>
          </p:cNvSpPr>
          <p:nvPr>
            <p:ph type="subTitle" idx="2"/>
          </p:nvPr>
        </p:nvSpPr>
        <p:spPr>
          <a:xfrm>
            <a:off x="2709975" y="2801125"/>
            <a:ext cx="1786800" cy="63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44" name="Google Shape;44;p13"/>
          <p:cNvSpPr txBox="1">
            <a:spLocks noGrp="1"/>
          </p:cNvSpPr>
          <p:nvPr>
            <p:ph type="title" idx="3" hasCustomPrompt="1"/>
          </p:nvPr>
        </p:nvSpPr>
        <p:spPr>
          <a:xfrm>
            <a:off x="2709975" y="1449375"/>
            <a:ext cx="1786800" cy="74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45" name="Google Shape;45;p13"/>
          <p:cNvSpPr txBox="1">
            <a:spLocks noGrp="1"/>
          </p:cNvSpPr>
          <p:nvPr>
            <p:ph type="subTitle" idx="4"/>
          </p:nvPr>
        </p:nvSpPr>
        <p:spPr>
          <a:xfrm>
            <a:off x="4647225" y="2801125"/>
            <a:ext cx="1786800" cy="63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46" name="Google Shape;46;p13"/>
          <p:cNvSpPr txBox="1">
            <a:spLocks noGrp="1"/>
          </p:cNvSpPr>
          <p:nvPr>
            <p:ph type="title" idx="5" hasCustomPrompt="1"/>
          </p:nvPr>
        </p:nvSpPr>
        <p:spPr>
          <a:xfrm>
            <a:off x="4647225" y="1449375"/>
            <a:ext cx="1786800" cy="74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47" name="Google Shape;47;p13"/>
          <p:cNvSpPr txBox="1">
            <a:spLocks noGrp="1"/>
          </p:cNvSpPr>
          <p:nvPr>
            <p:ph type="subTitle" idx="6"/>
          </p:nvPr>
        </p:nvSpPr>
        <p:spPr>
          <a:xfrm>
            <a:off x="6584475" y="2801125"/>
            <a:ext cx="1786800" cy="63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48" name="Google Shape;48;p13"/>
          <p:cNvSpPr txBox="1">
            <a:spLocks noGrp="1"/>
          </p:cNvSpPr>
          <p:nvPr>
            <p:ph type="title" idx="7" hasCustomPrompt="1"/>
          </p:nvPr>
        </p:nvSpPr>
        <p:spPr>
          <a:xfrm>
            <a:off x="6584475" y="1449375"/>
            <a:ext cx="1786800" cy="74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49" name="Google Shape;49;p13"/>
          <p:cNvSpPr txBox="1">
            <a:spLocks noGrp="1"/>
          </p:cNvSpPr>
          <p:nvPr>
            <p:ph type="subTitle" idx="8"/>
          </p:nvPr>
        </p:nvSpPr>
        <p:spPr>
          <a:xfrm>
            <a:off x="772725" y="2225625"/>
            <a:ext cx="1786800" cy="63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Font typeface="Viga" panose="020B0800030000020004"/>
              <a:buNone/>
              <a:defRPr>
                <a:latin typeface="Viga" panose="020B0800030000020004"/>
                <a:ea typeface="Viga" panose="020B0800030000020004"/>
                <a:cs typeface="Viga" panose="020B0800030000020004"/>
                <a:sym typeface="Viga" panose="020B0800030000020004"/>
              </a:defRPr>
            </a:lvl1pPr>
            <a:lvl2pPr lvl="1"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2pPr>
            <a:lvl3pPr lvl="2"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3pPr>
            <a:lvl4pPr lvl="3"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4pPr>
            <a:lvl5pPr lvl="4"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5pPr>
            <a:lvl6pPr lvl="5"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6pPr>
            <a:lvl7pPr lvl="6"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7pPr>
            <a:lvl8pPr lvl="7"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8pPr>
            <a:lvl9pPr lvl="8"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9pPr>
          </a:lstStyle>
          <a:p/>
        </p:txBody>
      </p:sp>
      <p:sp>
        <p:nvSpPr>
          <p:cNvPr id="50" name="Google Shape;50;p13"/>
          <p:cNvSpPr txBox="1">
            <a:spLocks noGrp="1"/>
          </p:cNvSpPr>
          <p:nvPr>
            <p:ph type="subTitle" idx="9"/>
          </p:nvPr>
        </p:nvSpPr>
        <p:spPr>
          <a:xfrm>
            <a:off x="2709975" y="2225625"/>
            <a:ext cx="1786800" cy="63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Font typeface="Viga" panose="020B0800030000020004"/>
              <a:buNone/>
              <a:defRPr>
                <a:latin typeface="Viga" panose="020B0800030000020004"/>
                <a:ea typeface="Viga" panose="020B0800030000020004"/>
                <a:cs typeface="Viga" panose="020B0800030000020004"/>
                <a:sym typeface="Viga" panose="020B0800030000020004"/>
              </a:defRPr>
            </a:lvl1pPr>
            <a:lvl2pPr lvl="1"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2pPr>
            <a:lvl3pPr lvl="2"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3pPr>
            <a:lvl4pPr lvl="3"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4pPr>
            <a:lvl5pPr lvl="4"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5pPr>
            <a:lvl6pPr lvl="5"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6pPr>
            <a:lvl7pPr lvl="6"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7pPr>
            <a:lvl8pPr lvl="7"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8pPr>
            <a:lvl9pPr lvl="8"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9pPr>
          </a:lstStyle>
          <a:p/>
        </p:txBody>
      </p:sp>
      <p:sp>
        <p:nvSpPr>
          <p:cNvPr id="51" name="Google Shape;51;p13"/>
          <p:cNvSpPr txBox="1">
            <a:spLocks noGrp="1"/>
          </p:cNvSpPr>
          <p:nvPr>
            <p:ph type="subTitle" idx="13"/>
          </p:nvPr>
        </p:nvSpPr>
        <p:spPr>
          <a:xfrm>
            <a:off x="4647225" y="2225625"/>
            <a:ext cx="1786800" cy="63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Font typeface="Viga" panose="020B0800030000020004"/>
              <a:buNone/>
              <a:defRPr>
                <a:latin typeface="Viga" panose="020B0800030000020004"/>
                <a:ea typeface="Viga" panose="020B0800030000020004"/>
                <a:cs typeface="Viga" panose="020B0800030000020004"/>
                <a:sym typeface="Viga" panose="020B0800030000020004"/>
              </a:defRPr>
            </a:lvl1pPr>
            <a:lvl2pPr lvl="1"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2pPr>
            <a:lvl3pPr lvl="2"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3pPr>
            <a:lvl4pPr lvl="3"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4pPr>
            <a:lvl5pPr lvl="4"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5pPr>
            <a:lvl6pPr lvl="5"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6pPr>
            <a:lvl7pPr lvl="6"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7pPr>
            <a:lvl8pPr lvl="7"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8pPr>
            <a:lvl9pPr lvl="8"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9pPr>
          </a:lstStyle>
          <a:p/>
        </p:txBody>
      </p:sp>
      <p:sp>
        <p:nvSpPr>
          <p:cNvPr id="52" name="Google Shape;52;p13"/>
          <p:cNvSpPr txBox="1">
            <a:spLocks noGrp="1"/>
          </p:cNvSpPr>
          <p:nvPr>
            <p:ph type="subTitle" idx="14"/>
          </p:nvPr>
        </p:nvSpPr>
        <p:spPr>
          <a:xfrm>
            <a:off x="6584475" y="2225625"/>
            <a:ext cx="1786800" cy="63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Font typeface="Viga" panose="020B0800030000020004"/>
              <a:buNone/>
              <a:defRPr>
                <a:latin typeface="Viga" panose="020B0800030000020004"/>
                <a:ea typeface="Viga" panose="020B0800030000020004"/>
                <a:cs typeface="Viga" panose="020B0800030000020004"/>
                <a:sym typeface="Viga" panose="020B0800030000020004"/>
              </a:defRPr>
            </a:lvl1pPr>
            <a:lvl2pPr lvl="1"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2pPr>
            <a:lvl3pPr lvl="2"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3pPr>
            <a:lvl4pPr lvl="3"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4pPr>
            <a:lvl5pPr lvl="4"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5pPr>
            <a:lvl6pPr lvl="5"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6pPr>
            <a:lvl7pPr lvl="6"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7pPr>
            <a:lvl8pPr lvl="7"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8pPr>
            <a:lvl9pPr lvl="8" algn="ctr" rtl="0">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TITLE_1">
    <p:bg>
      <p:bgPr>
        <a:blipFill>
          <a:blip r:embed="rId2"/>
          <a:stretch>
            <a:fillRect/>
          </a:stretch>
        </a:blipFill>
        <a:effectLst/>
      </p:bgPr>
    </p:bg>
    <p:spTree>
      <p:nvGrpSpPr>
        <p:cNvPr id="1" name="Shape 53"/>
        <p:cNvGrpSpPr/>
        <p:nvPr/>
      </p:nvGrpSpPr>
      <p:grpSpPr>
        <a:xfrm>
          <a:off x="0" y="0"/>
          <a:ext cx="0" cy="0"/>
          <a:chOff x="0" y="0"/>
          <a:chExt cx="0" cy="0"/>
        </a:xfrm>
      </p:grpSpPr>
      <p:sp>
        <p:nvSpPr>
          <p:cNvPr id="54" name="Google Shape;54;p14"/>
          <p:cNvSpPr txBox="1">
            <a:spLocks noGrp="1"/>
          </p:cNvSpPr>
          <p:nvPr>
            <p:ph type="ctrTitle"/>
          </p:nvPr>
        </p:nvSpPr>
        <p:spPr>
          <a:xfrm>
            <a:off x="1470542" y="3544550"/>
            <a:ext cx="3175200" cy="4464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Abel" panose="02000506030000020004"/>
              <a:buNone/>
              <a:defRPr sz="1800">
                <a:latin typeface="Abel" panose="02000506030000020004"/>
                <a:ea typeface="Abel" panose="02000506030000020004"/>
                <a:cs typeface="Abel" panose="02000506030000020004"/>
                <a:sym typeface="Abel" panose="02000506030000020004"/>
              </a:defRPr>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55" name="Google Shape;55;p14"/>
          <p:cNvSpPr txBox="1">
            <a:spLocks noGrp="1"/>
          </p:cNvSpPr>
          <p:nvPr>
            <p:ph type="subTitle" idx="1"/>
          </p:nvPr>
        </p:nvSpPr>
        <p:spPr>
          <a:xfrm>
            <a:off x="1470542" y="1152538"/>
            <a:ext cx="3546000" cy="186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Viga" panose="020B0800030000020004"/>
              <a:buNone/>
              <a:defRPr sz="2400">
                <a:latin typeface="Viga" panose="020B0800030000020004"/>
                <a:ea typeface="Viga" panose="020B0800030000020004"/>
                <a:cs typeface="Viga" panose="020B0800030000020004"/>
                <a:sym typeface="Viga" panose="020B0800030000020004"/>
              </a:defRPr>
            </a:lvl1pPr>
            <a:lvl2pPr lvl="1" rtl="0">
              <a:lnSpc>
                <a:spcPct val="100000"/>
              </a:lnSpc>
              <a:spcBef>
                <a:spcPts val="0"/>
              </a:spcBef>
              <a:spcAft>
                <a:spcPts val="0"/>
              </a:spcAft>
              <a:buSzPts val="2800"/>
              <a:buFont typeface="Viga" panose="020B0800030000020004"/>
              <a:buNone/>
              <a:defRPr sz="2800">
                <a:latin typeface="Viga" panose="020B0800030000020004"/>
                <a:ea typeface="Viga" panose="020B0800030000020004"/>
                <a:cs typeface="Viga" panose="020B0800030000020004"/>
                <a:sym typeface="Viga" panose="020B0800030000020004"/>
              </a:defRPr>
            </a:lvl2pPr>
            <a:lvl3pPr lvl="2" rtl="0">
              <a:lnSpc>
                <a:spcPct val="100000"/>
              </a:lnSpc>
              <a:spcBef>
                <a:spcPts val="0"/>
              </a:spcBef>
              <a:spcAft>
                <a:spcPts val="0"/>
              </a:spcAft>
              <a:buSzPts val="2800"/>
              <a:buFont typeface="Viga" panose="020B0800030000020004"/>
              <a:buNone/>
              <a:defRPr sz="2800">
                <a:latin typeface="Viga" panose="020B0800030000020004"/>
                <a:ea typeface="Viga" panose="020B0800030000020004"/>
                <a:cs typeface="Viga" panose="020B0800030000020004"/>
                <a:sym typeface="Viga" panose="020B0800030000020004"/>
              </a:defRPr>
            </a:lvl3pPr>
            <a:lvl4pPr lvl="3" rtl="0">
              <a:lnSpc>
                <a:spcPct val="100000"/>
              </a:lnSpc>
              <a:spcBef>
                <a:spcPts val="0"/>
              </a:spcBef>
              <a:spcAft>
                <a:spcPts val="0"/>
              </a:spcAft>
              <a:buSzPts val="2800"/>
              <a:buFont typeface="Viga" panose="020B0800030000020004"/>
              <a:buNone/>
              <a:defRPr sz="2800">
                <a:latin typeface="Viga" panose="020B0800030000020004"/>
                <a:ea typeface="Viga" panose="020B0800030000020004"/>
                <a:cs typeface="Viga" panose="020B0800030000020004"/>
                <a:sym typeface="Viga" panose="020B0800030000020004"/>
              </a:defRPr>
            </a:lvl4pPr>
            <a:lvl5pPr lvl="4" rtl="0">
              <a:lnSpc>
                <a:spcPct val="100000"/>
              </a:lnSpc>
              <a:spcBef>
                <a:spcPts val="0"/>
              </a:spcBef>
              <a:spcAft>
                <a:spcPts val="0"/>
              </a:spcAft>
              <a:buSzPts val="2800"/>
              <a:buFont typeface="Viga" panose="020B0800030000020004"/>
              <a:buNone/>
              <a:defRPr sz="2800">
                <a:latin typeface="Viga" panose="020B0800030000020004"/>
                <a:ea typeface="Viga" panose="020B0800030000020004"/>
                <a:cs typeface="Viga" panose="020B0800030000020004"/>
                <a:sym typeface="Viga" panose="020B0800030000020004"/>
              </a:defRPr>
            </a:lvl5pPr>
            <a:lvl6pPr lvl="5" rtl="0">
              <a:lnSpc>
                <a:spcPct val="100000"/>
              </a:lnSpc>
              <a:spcBef>
                <a:spcPts val="0"/>
              </a:spcBef>
              <a:spcAft>
                <a:spcPts val="0"/>
              </a:spcAft>
              <a:buSzPts val="2800"/>
              <a:buFont typeface="Viga" panose="020B0800030000020004"/>
              <a:buNone/>
              <a:defRPr sz="2800">
                <a:latin typeface="Viga" panose="020B0800030000020004"/>
                <a:ea typeface="Viga" panose="020B0800030000020004"/>
                <a:cs typeface="Viga" panose="020B0800030000020004"/>
                <a:sym typeface="Viga" panose="020B0800030000020004"/>
              </a:defRPr>
            </a:lvl6pPr>
            <a:lvl7pPr lvl="6" rtl="0">
              <a:lnSpc>
                <a:spcPct val="100000"/>
              </a:lnSpc>
              <a:spcBef>
                <a:spcPts val="0"/>
              </a:spcBef>
              <a:spcAft>
                <a:spcPts val="0"/>
              </a:spcAft>
              <a:buSzPts val="2800"/>
              <a:buFont typeface="Viga" panose="020B0800030000020004"/>
              <a:buNone/>
              <a:defRPr sz="2800">
                <a:latin typeface="Viga" panose="020B0800030000020004"/>
                <a:ea typeface="Viga" panose="020B0800030000020004"/>
                <a:cs typeface="Viga" panose="020B0800030000020004"/>
                <a:sym typeface="Viga" panose="020B0800030000020004"/>
              </a:defRPr>
            </a:lvl7pPr>
            <a:lvl8pPr lvl="7" rtl="0">
              <a:lnSpc>
                <a:spcPct val="100000"/>
              </a:lnSpc>
              <a:spcBef>
                <a:spcPts val="0"/>
              </a:spcBef>
              <a:spcAft>
                <a:spcPts val="0"/>
              </a:spcAft>
              <a:buSzPts val="2800"/>
              <a:buFont typeface="Viga" panose="020B0800030000020004"/>
              <a:buNone/>
              <a:defRPr sz="2800">
                <a:latin typeface="Viga" panose="020B0800030000020004"/>
                <a:ea typeface="Viga" panose="020B0800030000020004"/>
                <a:cs typeface="Viga" panose="020B0800030000020004"/>
                <a:sym typeface="Viga" panose="020B0800030000020004"/>
              </a:defRPr>
            </a:lvl8pPr>
            <a:lvl9pPr lvl="8" rtl="0">
              <a:lnSpc>
                <a:spcPct val="100000"/>
              </a:lnSpc>
              <a:spcBef>
                <a:spcPts val="0"/>
              </a:spcBef>
              <a:spcAft>
                <a:spcPts val="0"/>
              </a:spcAft>
              <a:buSzPts val="2800"/>
              <a:buFont typeface="Viga" panose="020B0800030000020004"/>
              <a:buNone/>
              <a:defRPr sz="2800">
                <a:latin typeface="Viga" panose="020B0800030000020004"/>
                <a:ea typeface="Viga" panose="020B0800030000020004"/>
                <a:cs typeface="Viga" panose="020B0800030000020004"/>
                <a:sym typeface="Viga" panose="020B0800030000020004"/>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Three Columns">
  <p:cSld name="SECTION_TITLE_AND_DESCRIPTION_1_1">
    <p:bg>
      <p:bgPr>
        <a:blipFill>
          <a:blip r:embed="rId2"/>
          <a:stretch>
            <a:fillRect/>
          </a:stretch>
        </a:blipFill>
        <a:effectLst/>
      </p:bgPr>
    </p:bg>
    <p:spTree>
      <p:nvGrpSpPr>
        <p:cNvPr id="1" name="Shape 56"/>
        <p:cNvGrpSpPr/>
        <p:nvPr/>
      </p:nvGrpSpPr>
      <p:grpSpPr>
        <a:xfrm>
          <a:off x="0" y="0"/>
          <a:ext cx="0" cy="0"/>
          <a:chOff x="0" y="0"/>
          <a:chExt cx="0" cy="0"/>
        </a:xfrm>
      </p:grpSpPr>
      <p:sp>
        <p:nvSpPr>
          <p:cNvPr id="57" name="Google Shape;57;p15"/>
          <p:cNvSpPr txBox="1">
            <a:spLocks noGrp="1"/>
          </p:cNvSpPr>
          <p:nvPr>
            <p:ph type="title"/>
          </p:nvPr>
        </p:nvSpPr>
        <p:spPr>
          <a:xfrm>
            <a:off x="1131750" y="2881275"/>
            <a:ext cx="1786800" cy="63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sp>
        <p:nvSpPr>
          <p:cNvPr id="58" name="Google Shape;58;p15"/>
          <p:cNvSpPr txBox="1">
            <a:spLocks noGrp="1"/>
          </p:cNvSpPr>
          <p:nvPr>
            <p:ph type="subTitle" idx="1"/>
          </p:nvPr>
        </p:nvSpPr>
        <p:spPr>
          <a:xfrm>
            <a:off x="1131750" y="3410725"/>
            <a:ext cx="1786800" cy="63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59" name="Google Shape;59;p15"/>
          <p:cNvSpPr txBox="1">
            <a:spLocks noGrp="1"/>
          </p:cNvSpPr>
          <p:nvPr>
            <p:ph type="title" idx="2"/>
          </p:nvPr>
        </p:nvSpPr>
        <p:spPr>
          <a:xfrm>
            <a:off x="3678600" y="2881275"/>
            <a:ext cx="1786800" cy="63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sp>
        <p:nvSpPr>
          <p:cNvPr id="60" name="Google Shape;60;p15"/>
          <p:cNvSpPr txBox="1">
            <a:spLocks noGrp="1"/>
          </p:cNvSpPr>
          <p:nvPr>
            <p:ph type="subTitle" idx="3"/>
          </p:nvPr>
        </p:nvSpPr>
        <p:spPr>
          <a:xfrm>
            <a:off x="3678600" y="3410725"/>
            <a:ext cx="1786800" cy="63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61" name="Google Shape;61;p15"/>
          <p:cNvSpPr txBox="1">
            <a:spLocks noGrp="1"/>
          </p:cNvSpPr>
          <p:nvPr>
            <p:ph type="title" idx="4"/>
          </p:nvPr>
        </p:nvSpPr>
        <p:spPr>
          <a:xfrm>
            <a:off x="6225450" y="2881275"/>
            <a:ext cx="1786800" cy="63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sp>
        <p:nvSpPr>
          <p:cNvPr id="62" name="Google Shape;62;p15"/>
          <p:cNvSpPr txBox="1">
            <a:spLocks noGrp="1"/>
          </p:cNvSpPr>
          <p:nvPr>
            <p:ph type="subTitle" idx="5"/>
          </p:nvPr>
        </p:nvSpPr>
        <p:spPr>
          <a:xfrm>
            <a:off x="6225450" y="3410725"/>
            <a:ext cx="1786800" cy="63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63" name="Google Shape;63;p15"/>
          <p:cNvSpPr txBox="1">
            <a:spLocks noGrp="1"/>
          </p:cNvSpPr>
          <p:nvPr>
            <p:ph type="title" idx="6"/>
          </p:nvPr>
        </p:nvSpPr>
        <p:spPr>
          <a:xfrm>
            <a:off x="729200" y="445025"/>
            <a:ext cx="8103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Four Columns">
  <p:cSld name="SECTION_TITLE_AND_DESCRIPTION_1_1_1">
    <p:bg>
      <p:bgPr>
        <a:blipFill>
          <a:blip r:embed="rId2"/>
          <a:stretch>
            <a:fillRect/>
          </a:stretch>
        </a:blipFill>
        <a:effectLst/>
      </p:bgPr>
    </p:bg>
    <p:spTree>
      <p:nvGrpSpPr>
        <p:cNvPr id="1" name="Shape 64"/>
        <p:cNvGrpSpPr/>
        <p:nvPr/>
      </p:nvGrpSpPr>
      <p:grpSpPr>
        <a:xfrm>
          <a:off x="0" y="0"/>
          <a:ext cx="0" cy="0"/>
          <a:chOff x="0" y="0"/>
          <a:chExt cx="0" cy="0"/>
        </a:xfrm>
      </p:grpSpPr>
      <p:sp>
        <p:nvSpPr>
          <p:cNvPr id="65" name="Google Shape;65;p16"/>
          <p:cNvSpPr txBox="1">
            <a:spLocks noGrp="1"/>
          </p:cNvSpPr>
          <p:nvPr>
            <p:ph type="title"/>
          </p:nvPr>
        </p:nvSpPr>
        <p:spPr>
          <a:xfrm>
            <a:off x="1757725" y="1644325"/>
            <a:ext cx="2320200" cy="4041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66" name="Google Shape;66;p16"/>
          <p:cNvSpPr txBox="1">
            <a:spLocks noGrp="1"/>
          </p:cNvSpPr>
          <p:nvPr>
            <p:ph type="subTitle" idx="1"/>
          </p:nvPr>
        </p:nvSpPr>
        <p:spPr>
          <a:xfrm>
            <a:off x="1757725" y="1945175"/>
            <a:ext cx="2397000" cy="63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67" name="Google Shape;67;p16"/>
          <p:cNvSpPr txBox="1">
            <a:spLocks noGrp="1"/>
          </p:cNvSpPr>
          <p:nvPr>
            <p:ph type="title" idx="2"/>
          </p:nvPr>
        </p:nvSpPr>
        <p:spPr>
          <a:xfrm>
            <a:off x="729200" y="445025"/>
            <a:ext cx="8103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8" name="Google Shape;68;p16"/>
          <p:cNvSpPr txBox="1">
            <a:spLocks noGrp="1"/>
          </p:cNvSpPr>
          <p:nvPr>
            <p:ph type="title" idx="3"/>
          </p:nvPr>
        </p:nvSpPr>
        <p:spPr>
          <a:xfrm>
            <a:off x="1757725" y="3102900"/>
            <a:ext cx="2320200" cy="4041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69" name="Google Shape;69;p16"/>
          <p:cNvSpPr txBox="1">
            <a:spLocks noGrp="1"/>
          </p:cNvSpPr>
          <p:nvPr>
            <p:ph type="subTitle" idx="4"/>
          </p:nvPr>
        </p:nvSpPr>
        <p:spPr>
          <a:xfrm>
            <a:off x="1757725" y="3403750"/>
            <a:ext cx="2397000" cy="63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70" name="Google Shape;70;p16"/>
          <p:cNvSpPr txBox="1">
            <a:spLocks noGrp="1"/>
          </p:cNvSpPr>
          <p:nvPr>
            <p:ph type="title" idx="5"/>
          </p:nvPr>
        </p:nvSpPr>
        <p:spPr>
          <a:xfrm>
            <a:off x="5765475" y="1644325"/>
            <a:ext cx="2320200" cy="4041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71" name="Google Shape;71;p16"/>
          <p:cNvSpPr txBox="1">
            <a:spLocks noGrp="1"/>
          </p:cNvSpPr>
          <p:nvPr>
            <p:ph type="subTitle" idx="6"/>
          </p:nvPr>
        </p:nvSpPr>
        <p:spPr>
          <a:xfrm>
            <a:off x="5765475" y="1945175"/>
            <a:ext cx="2397000" cy="63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72" name="Google Shape;72;p16"/>
          <p:cNvSpPr txBox="1">
            <a:spLocks noGrp="1"/>
          </p:cNvSpPr>
          <p:nvPr>
            <p:ph type="title" idx="7"/>
          </p:nvPr>
        </p:nvSpPr>
        <p:spPr>
          <a:xfrm>
            <a:off x="5765475" y="3102900"/>
            <a:ext cx="2320200" cy="4041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73" name="Google Shape;73;p16"/>
          <p:cNvSpPr txBox="1">
            <a:spLocks noGrp="1"/>
          </p:cNvSpPr>
          <p:nvPr>
            <p:ph type="subTitle" idx="8"/>
          </p:nvPr>
        </p:nvSpPr>
        <p:spPr>
          <a:xfrm>
            <a:off x="5765475" y="3403750"/>
            <a:ext cx="2397000" cy="63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Six Columns ">
  <p:cSld name="SECTION_TITLE_AND_DESCRIPTION_1_1_2">
    <p:bg>
      <p:bgPr>
        <a:blipFill>
          <a:blip r:embed="rId2"/>
          <a:stretch>
            <a:fillRect/>
          </a:stretch>
        </a:blipFill>
        <a:effectLst/>
      </p:bgPr>
    </p:bg>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1131750" y="1526850"/>
            <a:ext cx="1786800" cy="63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sp>
        <p:nvSpPr>
          <p:cNvPr id="76" name="Google Shape;76;p17"/>
          <p:cNvSpPr txBox="1">
            <a:spLocks noGrp="1"/>
          </p:cNvSpPr>
          <p:nvPr>
            <p:ph type="subTitle" idx="1"/>
          </p:nvPr>
        </p:nvSpPr>
        <p:spPr>
          <a:xfrm>
            <a:off x="1131750" y="2056300"/>
            <a:ext cx="1786800" cy="63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77" name="Google Shape;77;p17"/>
          <p:cNvSpPr txBox="1">
            <a:spLocks noGrp="1"/>
          </p:cNvSpPr>
          <p:nvPr>
            <p:ph type="title" idx="2"/>
          </p:nvPr>
        </p:nvSpPr>
        <p:spPr>
          <a:xfrm>
            <a:off x="3678600" y="1526850"/>
            <a:ext cx="1786800" cy="63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sp>
        <p:nvSpPr>
          <p:cNvPr id="78" name="Google Shape;78;p17"/>
          <p:cNvSpPr txBox="1">
            <a:spLocks noGrp="1"/>
          </p:cNvSpPr>
          <p:nvPr>
            <p:ph type="subTitle" idx="3"/>
          </p:nvPr>
        </p:nvSpPr>
        <p:spPr>
          <a:xfrm>
            <a:off x="3678600" y="2056300"/>
            <a:ext cx="1786800" cy="63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79" name="Google Shape;79;p17"/>
          <p:cNvSpPr txBox="1">
            <a:spLocks noGrp="1"/>
          </p:cNvSpPr>
          <p:nvPr>
            <p:ph type="title" idx="4"/>
          </p:nvPr>
        </p:nvSpPr>
        <p:spPr>
          <a:xfrm>
            <a:off x="6225450" y="1526850"/>
            <a:ext cx="1786800" cy="63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sp>
        <p:nvSpPr>
          <p:cNvPr id="80" name="Google Shape;80;p17"/>
          <p:cNvSpPr txBox="1">
            <a:spLocks noGrp="1"/>
          </p:cNvSpPr>
          <p:nvPr>
            <p:ph type="subTitle" idx="5"/>
          </p:nvPr>
        </p:nvSpPr>
        <p:spPr>
          <a:xfrm>
            <a:off x="6225450" y="2056300"/>
            <a:ext cx="1786800" cy="63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81" name="Google Shape;81;p17"/>
          <p:cNvSpPr txBox="1">
            <a:spLocks noGrp="1"/>
          </p:cNvSpPr>
          <p:nvPr>
            <p:ph type="title" idx="6"/>
          </p:nvPr>
        </p:nvSpPr>
        <p:spPr>
          <a:xfrm>
            <a:off x="729200" y="445025"/>
            <a:ext cx="8103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2" name="Google Shape;82;p17"/>
          <p:cNvSpPr txBox="1">
            <a:spLocks noGrp="1"/>
          </p:cNvSpPr>
          <p:nvPr>
            <p:ph type="title" idx="7"/>
          </p:nvPr>
        </p:nvSpPr>
        <p:spPr>
          <a:xfrm>
            <a:off x="1131750" y="3008400"/>
            <a:ext cx="1786800" cy="63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sp>
        <p:nvSpPr>
          <p:cNvPr id="83" name="Google Shape;83;p17"/>
          <p:cNvSpPr txBox="1">
            <a:spLocks noGrp="1"/>
          </p:cNvSpPr>
          <p:nvPr>
            <p:ph type="subTitle" idx="8"/>
          </p:nvPr>
        </p:nvSpPr>
        <p:spPr>
          <a:xfrm>
            <a:off x="1131750" y="3537850"/>
            <a:ext cx="1786800" cy="63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84" name="Google Shape;84;p17"/>
          <p:cNvSpPr txBox="1">
            <a:spLocks noGrp="1"/>
          </p:cNvSpPr>
          <p:nvPr>
            <p:ph type="title" idx="9"/>
          </p:nvPr>
        </p:nvSpPr>
        <p:spPr>
          <a:xfrm>
            <a:off x="3678600" y="3008400"/>
            <a:ext cx="1786800" cy="63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sp>
        <p:nvSpPr>
          <p:cNvPr id="85" name="Google Shape;85;p17"/>
          <p:cNvSpPr txBox="1">
            <a:spLocks noGrp="1"/>
          </p:cNvSpPr>
          <p:nvPr>
            <p:ph type="subTitle" idx="13"/>
          </p:nvPr>
        </p:nvSpPr>
        <p:spPr>
          <a:xfrm>
            <a:off x="3678600" y="3537850"/>
            <a:ext cx="1786800" cy="63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86" name="Google Shape;86;p17"/>
          <p:cNvSpPr txBox="1">
            <a:spLocks noGrp="1"/>
          </p:cNvSpPr>
          <p:nvPr>
            <p:ph type="title" idx="14"/>
          </p:nvPr>
        </p:nvSpPr>
        <p:spPr>
          <a:xfrm>
            <a:off x="6225450" y="3008400"/>
            <a:ext cx="1786800" cy="63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sp>
        <p:nvSpPr>
          <p:cNvPr id="87" name="Google Shape;87;p17"/>
          <p:cNvSpPr txBox="1">
            <a:spLocks noGrp="1"/>
          </p:cNvSpPr>
          <p:nvPr>
            <p:ph type="subTitle" idx="15"/>
          </p:nvPr>
        </p:nvSpPr>
        <p:spPr>
          <a:xfrm>
            <a:off x="6225450" y="3537850"/>
            <a:ext cx="1786800" cy="63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Two Columns">
  <p:cSld name="SECTION_TITLE_AND_DESCRIPTION_1_1_3">
    <p:bg>
      <p:bgPr>
        <a:blipFill>
          <a:blip r:embed="rId2"/>
          <a:stretch>
            <a:fillRect/>
          </a:stretch>
        </a:blipFill>
        <a:effectLst/>
      </p:bgPr>
    </p:bg>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1536151" y="2320229"/>
            <a:ext cx="2094900" cy="632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sp>
        <p:nvSpPr>
          <p:cNvPr id="90" name="Google Shape;90;p18"/>
          <p:cNvSpPr txBox="1">
            <a:spLocks noGrp="1"/>
          </p:cNvSpPr>
          <p:nvPr>
            <p:ph type="subTitle" idx="1"/>
          </p:nvPr>
        </p:nvSpPr>
        <p:spPr>
          <a:xfrm>
            <a:off x="1536151" y="2925879"/>
            <a:ext cx="2094900" cy="1089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91" name="Google Shape;91;p18"/>
          <p:cNvSpPr txBox="1">
            <a:spLocks noGrp="1"/>
          </p:cNvSpPr>
          <p:nvPr>
            <p:ph type="title" idx="2"/>
          </p:nvPr>
        </p:nvSpPr>
        <p:spPr>
          <a:xfrm>
            <a:off x="5512797" y="1266387"/>
            <a:ext cx="2094900" cy="632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sp>
        <p:nvSpPr>
          <p:cNvPr id="92" name="Google Shape;92;p18"/>
          <p:cNvSpPr txBox="1">
            <a:spLocks noGrp="1"/>
          </p:cNvSpPr>
          <p:nvPr>
            <p:ph type="subTitle" idx="3"/>
          </p:nvPr>
        </p:nvSpPr>
        <p:spPr>
          <a:xfrm>
            <a:off x="5512799" y="1872037"/>
            <a:ext cx="2094900" cy="108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93" name="Google Shape;93;p18"/>
          <p:cNvSpPr txBox="1">
            <a:spLocks noGrp="1"/>
          </p:cNvSpPr>
          <p:nvPr>
            <p:ph type="title" idx="4"/>
          </p:nvPr>
        </p:nvSpPr>
        <p:spPr>
          <a:xfrm>
            <a:off x="729200" y="445025"/>
            <a:ext cx="8103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Four Columns 1">
  <p:cSld name="SECTION_TITLE_AND_DESCRIPTION_1_2">
    <p:bg>
      <p:bgPr>
        <a:blipFill>
          <a:blip r:embed="rId2"/>
          <a:stretch>
            <a:fillRect/>
          </a:stretch>
        </a:blipFill>
        <a:effectLst/>
      </p:bgPr>
    </p:bg>
    <p:spTree>
      <p:nvGrpSpPr>
        <p:cNvPr id="1" name="Shape 94"/>
        <p:cNvGrpSpPr/>
        <p:nvPr/>
      </p:nvGrpSpPr>
      <p:grpSpPr>
        <a:xfrm>
          <a:off x="0" y="0"/>
          <a:ext cx="0" cy="0"/>
          <a:chOff x="0" y="0"/>
          <a:chExt cx="0" cy="0"/>
        </a:xfrm>
      </p:grpSpPr>
      <p:sp>
        <p:nvSpPr>
          <p:cNvPr id="95" name="Google Shape;95;p19"/>
          <p:cNvSpPr txBox="1">
            <a:spLocks noGrp="1"/>
          </p:cNvSpPr>
          <p:nvPr>
            <p:ph type="title"/>
          </p:nvPr>
        </p:nvSpPr>
        <p:spPr>
          <a:xfrm>
            <a:off x="772725" y="2601075"/>
            <a:ext cx="1786800" cy="43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sp>
        <p:nvSpPr>
          <p:cNvPr id="96" name="Google Shape;96;p19"/>
          <p:cNvSpPr txBox="1">
            <a:spLocks noGrp="1"/>
          </p:cNvSpPr>
          <p:nvPr>
            <p:ph type="subTitle" idx="1"/>
          </p:nvPr>
        </p:nvSpPr>
        <p:spPr>
          <a:xfrm>
            <a:off x="772725" y="3012150"/>
            <a:ext cx="1786800" cy="84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97" name="Google Shape;97;p19"/>
          <p:cNvSpPr txBox="1">
            <a:spLocks noGrp="1"/>
          </p:cNvSpPr>
          <p:nvPr>
            <p:ph type="title" idx="2"/>
          </p:nvPr>
        </p:nvSpPr>
        <p:spPr>
          <a:xfrm>
            <a:off x="2709975" y="2601075"/>
            <a:ext cx="1786800" cy="43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sp>
        <p:nvSpPr>
          <p:cNvPr id="98" name="Google Shape;98;p19"/>
          <p:cNvSpPr txBox="1">
            <a:spLocks noGrp="1"/>
          </p:cNvSpPr>
          <p:nvPr>
            <p:ph type="subTitle" idx="3"/>
          </p:nvPr>
        </p:nvSpPr>
        <p:spPr>
          <a:xfrm>
            <a:off x="2709975" y="3012150"/>
            <a:ext cx="1786800" cy="84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99" name="Google Shape;99;p19"/>
          <p:cNvSpPr txBox="1">
            <a:spLocks noGrp="1"/>
          </p:cNvSpPr>
          <p:nvPr>
            <p:ph type="title" idx="4"/>
          </p:nvPr>
        </p:nvSpPr>
        <p:spPr>
          <a:xfrm>
            <a:off x="4647225" y="2601075"/>
            <a:ext cx="1786800" cy="43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sp>
        <p:nvSpPr>
          <p:cNvPr id="100" name="Google Shape;100;p19"/>
          <p:cNvSpPr txBox="1">
            <a:spLocks noGrp="1"/>
          </p:cNvSpPr>
          <p:nvPr>
            <p:ph type="subTitle" idx="5"/>
          </p:nvPr>
        </p:nvSpPr>
        <p:spPr>
          <a:xfrm>
            <a:off x="4647225" y="3012150"/>
            <a:ext cx="1786800" cy="84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101" name="Google Shape;101;p19"/>
          <p:cNvSpPr txBox="1">
            <a:spLocks noGrp="1"/>
          </p:cNvSpPr>
          <p:nvPr>
            <p:ph type="title" idx="6"/>
          </p:nvPr>
        </p:nvSpPr>
        <p:spPr>
          <a:xfrm>
            <a:off x="6584475" y="2601075"/>
            <a:ext cx="1786800" cy="43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sp>
        <p:nvSpPr>
          <p:cNvPr id="102" name="Google Shape;102;p19"/>
          <p:cNvSpPr txBox="1">
            <a:spLocks noGrp="1"/>
          </p:cNvSpPr>
          <p:nvPr>
            <p:ph type="subTitle" idx="7"/>
          </p:nvPr>
        </p:nvSpPr>
        <p:spPr>
          <a:xfrm>
            <a:off x="6584475" y="3012150"/>
            <a:ext cx="1786800" cy="84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103" name="Google Shape;103;p19"/>
          <p:cNvSpPr txBox="1">
            <a:spLocks noGrp="1"/>
          </p:cNvSpPr>
          <p:nvPr>
            <p:ph type="title" idx="8"/>
          </p:nvPr>
        </p:nvSpPr>
        <p:spPr>
          <a:xfrm>
            <a:off x="729200" y="445025"/>
            <a:ext cx="8103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ercentages">
  <p:cSld name="BIG_NUMBER_1">
    <p:bg>
      <p:bgPr>
        <a:blipFill>
          <a:blip r:embed="rId2"/>
          <a:stretch>
            <a:fillRect/>
          </a:stretch>
        </a:blipFill>
        <a:effectLst/>
      </p:bgPr>
    </p:bg>
    <p:spTree>
      <p:nvGrpSpPr>
        <p:cNvPr id="1" name="Shape 104"/>
        <p:cNvGrpSpPr/>
        <p:nvPr/>
      </p:nvGrpSpPr>
      <p:grpSpPr>
        <a:xfrm>
          <a:off x="0" y="0"/>
          <a:ext cx="0" cy="0"/>
          <a:chOff x="0" y="0"/>
          <a:chExt cx="0" cy="0"/>
        </a:xfrm>
      </p:grpSpPr>
      <p:sp>
        <p:nvSpPr>
          <p:cNvPr id="105" name="Google Shape;105;p20"/>
          <p:cNvSpPr txBox="1">
            <a:spLocks noGrp="1"/>
          </p:cNvSpPr>
          <p:nvPr>
            <p:ph type="title"/>
          </p:nvPr>
        </p:nvSpPr>
        <p:spPr>
          <a:xfrm>
            <a:off x="729200" y="445025"/>
            <a:ext cx="8103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6" name="Google Shape;106;p20"/>
          <p:cNvSpPr txBox="1">
            <a:spLocks noGrp="1"/>
          </p:cNvSpPr>
          <p:nvPr>
            <p:ph type="title" idx="2" hasCustomPrompt="1"/>
          </p:nvPr>
        </p:nvSpPr>
        <p:spPr>
          <a:xfrm>
            <a:off x="3672600" y="2035700"/>
            <a:ext cx="17988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7" name="Google Shape;107;p20"/>
          <p:cNvSpPr txBox="1">
            <a:spLocks noGrp="1"/>
          </p:cNvSpPr>
          <p:nvPr>
            <p:ph type="title" idx="3" hasCustomPrompt="1"/>
          </p:nvPr>
        </p:nvSpPr>
        <p:spPr>
          <a:xfrm>
            <a:off x="1163750" y="2035700"/>
            <a:ext cx="17988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8" name="Google Shape;108;p20"/>
          <p:cNvSpPr txBox="1">
            <a:spLocks noGrp="1"/>
          </p:cNvSpPr>
          <p:nvPr>
            <p:ph type="title" idx="4" hasCustomPrompt="1"/>
          </p:nvPr>
        </p:nvSpPr>
        <p:spPr>
          <a:xfrm>
            <a:off x="6181450" y="2035700"/>
            <a:ext cx="17988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9" name="Google Shape;109;p20"/>
          <p:cNvSpPr txBox="1">
            <a:spLocks noGrp="1"/>
          </p:cNvSpPr>
          <p:nvPr>
            <p:ph type="subTitle" idx="1"/>
          </p:nvPr>
        </p:nvSpPr>
        <p:spPr>
          <a:xfrm>
            <a:off x="1169750" y="3578225"/>
            <a:ext cx="1786800" cy="84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110" name="Google Shape;110;p20"/>
          <p:cNvSpPr txBox="1">
            <a:spLocks noGrp="1"/>
          </p:cNvSpPr>
          <p:nvPr>
            <p:ph type="subTitle" idx="5"/>
          </p:nvPr>
        </p:nvSpPr>
        <p:spPr>
          <a:xfrm>
            <a:off x="3678600" y="3578225"/>
            <a:ext cx="1786800" cy="84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111" name="Google Shape;111;p20"/>
          <p:cNvSpPr txBox="1">
            <a:spLocks noGrp="1"/>
          </p:cNvSpPr>
          <p:nvPr>
            <p:ph type="subTitle" idx="6"/>
          </p:nvPr>
        </p:nvSpPr>
        <p:spPr>
          <a:xfrm>
            <a:off x="6187450" y="3578225"/>
            <a:ext cx="1786800" cy="84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bg>
      <p:bgPr>
        <a:blipFill>
          <a:blip r:embed="rId2"/>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a:spLocks noGrp="1"/>
          </p:cNvSpPr>
          <p:nvPr>
            <p:ph type="subTitle" idx="1"/>
          </p:nvPr>
        </p:nvSpPr>
        <p:spPr>
          <a:xfrm>
            <a:off x="3204300" y="2992650"/>
            <a:ext cx="2735400" cy="94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
        <p:nvSpPr>
          <p:cNvPr id="14" name="Google Shape;14;p3"/>
          <p:cNvSpPr txBox="1">
            <a:spLocks noGrp="1"/>
          </p:cNvSpPr>
          <p:nvPr>
            <p:ph type="title" idx="2" hasCustomPrompt="1"/>
          </p:nvPr>
        </p:nvSpPr>
        <p:spPr>
          <a:xfrm>
            <a:off x="3536250" y="1250550"/>
            <a:ext cx="2071500" cy="900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4800"/>
              <a:buNone/>
              <a:defRPr sz="4800">
                <a:solidFill>
                  <a:schemeClr val="accent2"/>
                </a:solidFill>
              </a:defRPr>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Two Columns 1">
  <p:cSld name="SECTION_TITLE_AND_DESCRIPTION_1_1_4">
    <p:bg>
      <p:bgPr>
        <a:blipFill>
          <a:blip r:embed="rId2"/>
          <a:stretch>
            <a:fillRect/>
          </a:stretch>
        </a:blipFill>
        <a:effectLst/>
      </p:bgPr>
    </p:bg>
    <p:spTree>
      <p:nvGrpSpPr>
        <p:cNvPr id="1" name="Shape 112"/>
        <p:cNvGrpSpPr/>
        <p:nvPr/>
      </p:nvGrpSpPr>
      <p:grpSpPr>
        <a:xfrm>
          <a:off x="0" y="0"/>
          <a:ext cx="0" cy="0"/>
          <a:chOff x="0" y="0"/>
          <a:chExt cx="0" cy="0"/>
        </a:xfrm>
      </p:grpSpPr>
      <p:sp>
        <p:nvSpPr>
          <p:cNvPr id="113" name="Google Shape;113;p21"/>
          <p:cNvSpPr txBox="1">
            <a:spLocks noGrp="1"/>
          </p:cNvSpPr>
          <p:nvPr>
            <p:ph type="title"/>
          </p:nvPr>
        </p:nvSpPr>
        <p:spPr>
          <a:xfrm>
            <a:off x="1338800" y="1482225"/>
            <a:ext cx="2970600" cy="4041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14" name="Google Shape;114;p21"/>
          <p:cNvSpPr txBox="1">
            <a:spLocks noGrp="1"/>
          </p:cNvSpPr>
          <p:nvPr>
            <p:ph type="subTitle" idx="1"/>
          </p:nvPr>
        </p:nvSpPr>
        <p:spPr>
          <a:xfrm>
            <a:off x="1338800" y="1783100"/>
            <a:ext cx="2970600" cy="63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15" name="Google Shape;115;p21"/>
          <p:cNvSpPr txBox="1">
            <a:spLocks noGrp="1"/>
          </p:cNvSpPr>
          <p:nvPr>
            <p:ph type="title" idx="2"/>
          </p:nvPr>
        </p:nvSpPr>
        <p:spPr>
          <a:xfrm>
            <a:off x="729200" y="445025"/>
            <a:ext cx="8103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6" name="Google Shape;116;p21"/>
          <p:cNvSpPr txBox="1">
            <a:spLocks noGrp="1"/>
          </p:cNvSpPr>
          <p:nvPr>
            <p:ph type="title" idx="3"/>
          </p:nvPr>
        </p:nvSpPr>
        <p:spPr>
          <a:xfrm>
            <a:off x="1338800" y="2572425"/>
            <a:ext cx="2970600" cy="4041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17" name="Google Shape;117;p21"/>
          <p:cNvSpPr txBox="1">
            <a:spLocks noGrp="1"/>
          </p:cNvSpPr>
          <p:nvPr>
            <p:ph type="subTitle" idx="4"/>
          </p:nvPr>
        </p:nvSpPr>
        <p:spPr>
          <a:xfrm>
            <a:off x="1338800" y="2873300"/>
            <a:ext cx="2970600" cy="63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Design">
  <p:cSld name="SECTION_TITLE_AND_DESCRIPTION_1_1_3_1">
    <p:bg>
      <p:bgPr>
        <a:blipFill>
          <a:blip r:embed="rId2"/>
          <a:stretch>
            <a:fillRect/>
          </a:stretch>
        </a:blipFill>
        <a:effectLst/>
      </p:bgPr>
    </p:bg>
    <p:spTree>
      <p:nvGrpSpPr>
        <p:cNvPr id="1" name="Shape 118"/>
        <p:cNvGrpSpPr/>
        <p:nvPr/>
      </p:nvGrpSpPr>
      <p:grpSpPr>
        <a:xfrm>
          <a:off x="0" y="0"/>
          <a:ext cx="0" cy="0"/>
          <a:chOff x="0" y="0"/>
          <a:chExt cx="0" cy="0"/>
        </a:xfrm>
      </p:grpSpPr>
      <p:sp>
        <p:nvSpPr>
          <p:cNvPr id="119" name="Google Shape;119;p22"/>
          <p:cNvSpPr txBox="1">
            <a:spLocks noGrp="1"/>
          </p:cNvSpPr>
          <p:nvPr>
            <p:ph type="title"/>
          </p:nvPr>
        </p:nvSpPr>
        <p:spPr>
          <a:xfrm>
            <a:off x="729200" y="445025"/>
            <a:ext cx="8103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Text">
  <p:cSld name="TITLE_1_1">
    <p:bg>
      <p:bgPr>
        <a:blipFill>
          <a:blip r:embed="rId2"/>
          <a:stretch>
            <a:fillRect/>
          </a:stretch>
        </a:blipFill>
        <a:effectLst/>
      </p:bgPr>
    </p:bg>
    <p:spTree>
      <p:nvGrpSpPr>
        <p:cNvPr id="1" name="Shape 120"/>
        <p:cNvGrpSpPr/>
        <p:nvPr/>
      </p:nvGrpSpPr>
      <p:grpSpPr>
        <a:xfrm>
          <a:off x="0" y="0"/>
          <a:ext cx="0" cy="0"/>
          <a:chOff x="0" y="0"/>
          <a:chExt cx="0" cy="0"/>
        </a:xfrm>
      </p:grpSpPr>
      <p:sp>
        <p:nvSpPr>
          <p:cNvPr id="121" name="Google Shape;121;p23"/>
          <p:cNvSpPr txBox="1">
            <a:spLocks noGrp="1"/>
          </p:cNvSpPr>
          <p:nvPr>
            <p:ph type="title"/>
          </p:nvPr>
        </p:nvSpPr>
        <p:spPr>
          <a:xfrm>
            <a:off x="729200" y="445025"/>
            <a:ext cx="8103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2" name="Google Shape;122;p23"/>
          <p:cNvSpPr txBox="1">
            <a:spLocks noGrp="1"/>
          </p:cNvSpPr>
          <p:nvPr>
            <p:ph type="title" idx="2"/>
          </p:nvPr>
        </p:nvSpPr>
        <p:spPr>
          <a:xfrm>
            <a:off x="729200" y="2013375"/>
            <a:ext cx="2052300" cy="4041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23" name="Google Shape;123;p23"/>
          <p:cNvSpPr txBox="1">
            <a:spLocks noGrp="1"/>
          </p:cNvSpPr>
          <p:nvPr>
            <p:ph type="subTitle" idx="1"/>
          </p:nvPr>
        </p:nvSpPr>
        <p:spPr>
          <a:xfrm>
            <a:off x="729200" y="2377125"/>
            <a:ext cx="2052300" cy="117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 Credits">
  <p:cSld name="ONE_COLUMN_TEXT_1">
    <p:bg>
      <p:bgPr>
        <a:blipFill>
          <a:blip r:embed="rId2"/>
          <a:stretch>
            <a:fillRect/>
          </a:stretch>
        </a:blipFill>
        <a:effectLst/>
      </p:bgPr>
    </p:bg>
    <p:spTree>
      <p:nvGrpSpPr>
        <p:cNvPr id="1" name="Shape 124"/>
        <p:cNvGrpSpPr/>
        <p:nvPr/>
      </p:nvGrpSpPr>
      <p:grpSpPr>
        <a:xfrm>
          <a:off x="0" y="0"/>
          <a:ext cx="0" cy="0"/>
          <a:chOff x="0" y="0"/>
          <a:chExt cx="0" cy="0"/>
        </a:xfrm>
      </p:grpSpPr>
      <p:sp>
        <p:nvSpPr>
          <p:cNvPr id="125" name="Google Shape;125;p24"/>
          <p:cNvSpPr txBox="1">
            <a:spLocks noGrp="1"/>
          </p:cNvSpPr>
          <p:nvPr>
            <p:ph type="title"/>
          </p:nvPr>
        </p:nvSpPr>
        <p:spPr>
          <a:xfrm>
            <a:off x="5417550" y="707000"/>
            <a:ext cx="2808000" cy="521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6" name="Google Shape;126;p24"/>
          <p:cNvSpPr txBox="1">
            <a:spLocks noGrp="1"/>
          </p:cNvSpPr>
          <p:nvPr>
            <p:ph type="body" idx="1"/>
          </p:nvPr>
        </p:nvSpPr>
        <p:spPr>
          <a:xfrm>
            <a:off x="5417550" y="1306750"/>
            <a:ext cx="2665200" cy="1123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p:txBody>
      </p:sp>
      <p:sp>
        <p:nvSpPr>
          <p:cNvPr id="127" name="Google Shape;127;p24"/>
          <p:cNvSpPr txBox="1"/>
          <p:nvPr/>
        </p:nvSpPr>
        <p:spPr>
          <a:xfrm>
            <a:off x="5417550" y="2753075"/>
            <a:ext cx="2912100" cy="10191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GB" sz="1100">
                <a:solidFill>
                  <a:schemeClr val="lt1"/>
                </a:solidFill>
                <a:latin typeface="Abel" panose="02000506030000020004"/>
                <a:ea typeface="Abel" panose="02000506030000020004"/>
                <a:cs typeface="Abel" panose="02000506030000020004"/>
                <a:sym typeface="Abel" panose="02000506030000020004"/>
              </a:rPr>
              <a:t>CREDITS: This presentation template was created by </a:t>
            </a:r>
            <a:r>
              <a:rPr lang="en-GB" sz="1100">
                <a:solidFill>
                  <a:schemeClr val="lt1"/>
                </a:solidFill>
                <a:uFill>
                  <a:noFill/>
                </a:uFill>
                <a:latin typeface="Abel" panose="02000506030000020004"/>
                <a:ea typeface="Abel" panose="02000506030000020004"/>
                <a:cs typeface="Abel" panose="02000506030000020004"/>
                <a:sym typeface="Abel" panose="02000506030000020004"/>
                <a:hlinkClick r:id="rId3"/>
              </a:rPr>
              <a:t>Slidesgo</a:t>
            </a:r>
            <a:r>
              <a:rPr lang="en-GB" sz="1100">
                <a:solidFill>
                  <a:schemeClr val="lt1"/>
                </a:solidFill>
                <a:latin typeface="Abel" panose="02000506030000020004"/>
                <a:ea typeface="Abel" panose="02000506030000020004"/>
                <a:cs typeface="Abel" panose="02000506030000020004"/>
                <a:sym typeface="Abel" panose="02000506030000020004"/>
              </a:rPr>
              <a:t>, including icons by </a:t>
            </a:r>
            <a:r>
              <a:rPr lang="en-GB" sz="1100">
                <a:solidFill>
                  <a:schemeClr val="lt1"/>
                </a:solidFill>
                <a:uFill>
                  <a:noFill/>
                </a:uFill>
                <a:latin typeface="Abel" panose="02000506030000020004"/>
                <a:ea typeface="Abel" panose="02000506030000020004"/>
                <a:cs typeface="Abel" panose="02000506030000020004"/>
                <a:sym typeface="Abel" panose="02000506030000020004"/>
                <a:hlinkClick r:id="rId4"/>
              </a:rPr>
              <a:t>Flaticon</a:t>
            </a:r>
            <a:r>
              <a:rPr lang="en-GB" sz="1100">
                <a:solidFill>
                  <a:schemeClr val="lt1"/>
                </a:solidFill>
                <a:latin typeface="Abel" panose="02000506030000020004"/>
                <a:ea typeface="Abel" panose="02000506030000020004"/>
                <a:cs typeface="Abel" panose="02000506030000020004"/>
                <a:sym typeface="Abel" panose="02000506030000020004"/>
              </a:rPr>
              <a:t>, and infographics &amp; images by </a:t>
            </a:r>
            <a:r>
              <a:rPr lang="en-GB" sz="1100">
                <a:solidFill>
                  <a:schemeClr val="lt1"/>
                </a:solidFill>
                <a:uFill>
                  <a:noFill/>
                </a:uFill>
                <a:latin typeface="Abel" panose="02000506030000020004"/>
                <a:ea typeface="Abel" panose="02000506030000020004"/>
                <a:cs typeface="Abel" panose="02000506030000020004"/>
                <a:sym typeface="Abel" panose="02000506030000020004"/>
                <a:hlinkClick r:id="rId5"/>
              </a:rPr>
              <a:t>Freepik</a:t>
            </a:r>
            <a:r>
              <a:rPr lang="en-GB" sz="1100">
                <a:solidFill>
                  <a:schemeClr val="lt1"/>
                </a:solidFill>
                <a:latin typeface="Abel" panose="02000506030000020004"/>
                <a:ea typeface="Abel" panose="02000506030000020004"/>
                <a:cs typeface="Abel" panose="02000506030000020004"/>
                <a:sym typeface="Abel" panose="02000506030000020004"/>
              </a:rPr>
              <a:t>. </a:t>
            </a:r>
            <a:endParaRPr sz="1100">
              <a:solidFill>
                <a:schemeClr val="lt1"/>
              </a:solidFill>
              <a:latin typeface="Abel" panose="02000506030000020004"/>
              <a:ea typeface="Abel" panose="02000506030000020004"/>
              <a:cs typeface="Abel" panose="02000506030000020004"/>
              <a:sym typeface="Abel" panose="02000506030000020004"/>
            </a:endParaRPr>
          </a:p>
          <a:p>
            <a:pPr marL="0" lvl="0" indent="0" algn="l" rtl="0">
              <a:spcBef>
                <a:spcPts val="300"/>
              </a:spcBef>
              <a:spcAft>
                <a:spcPts val="0"/>
              </a:spcAft>
              <a:buNone/>
            </a:pPr>
            <a:endParaRPr sz="1100">
              <a:solidFill>
                <a:schemeClr val="lt1"/>
              </a:solidFill>
              <a:latin typeface="Abel" panose="02000506030000020004"/>
              <a:ea typeface="Abel" panose="02000506030000020004"/>
              <a:cs typeface="Abel" panose="02000506030000020004"/>
              <a:sym typeface="Abel" panose="02000506030000020004"/>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BIG_NUMBER_2">
    <p:bg>
      <p:bgPr>
        <a:blipFill>
          <a:blip r:embed="rId2"/>
          <a:stretch>
            <a:fillRect/>
          </a:stretch>
        </a:blipFill>
        <a:effectLst/>
      </p:bgPr>
    </p:bg>
    <p:spTree>
      <p:nvGrpSpPr>
        <p:cNvPr id="1" name="Shape 128"/>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SECTION_TITLE_AND_DESCRIPTION_1_1_3_2">
    <p:bg>
      <p:bgPr>
        <a:blipFill>
          <a:blip r:embed="rId2"/>
          <a:stretch>
            <a:fillRect/>
          </a:stretch>
        </a:blipFill>
        <a:effectLst/>
      </p:bgPr>
    </p:bg>
    <p:spTree>
      <p:nvGrpSpPr>
        <p:cNvPr id="1" name="Shape 129"/>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2">
  <p:cSld name="SECTION_TITLE_AND_DESCRIPTION_1_1_5">
    <p:bg>
      <p:bgPr>
        <a:blipFill>
          <a:blip r:embed="rId2"/>
          <a:stretch>
            <a:fillRect/>
          </a:stretch>
        </a:blipFill>
        <a:effectLst/>
      </p:bgPr>
    </p:bg>
    <p:spTree>
      <p:nvGrpSpPr>
        <p:cNvPr id="1" name="Shape 130"/>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3">
  <p:cSld name="TITLE_1_2">
    <p:bg>
      <p:bgPr>
        <a:blipFill>
          <a:blip r:embed="rId2"/>
          <a:stretch>
            <a:fillRect/>
          </a:stretch>
        </a:blipFill>
        <a:effectLst/>
      </p:bgPr>
    </p:bg>
    <p:spTree>
      <p:nvGrpSpPr>
        <p:cNvPr id="1" name="Shape 131"/>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4">
  <p:cSld name="CAPTION_ONLY_1">
    <p:bg>
      <p:bgPr>
        <a:blipFill>
          <a:blip r:embed="rId2"/>
          <a:stretch>
            <a:fillRect/>
          </a:stretch>
        </a:blipFill>
        <a:effectLst/>
      </p:bgPr>
    </p:bg>
    <p:spTree>
      <p:nvGrpSpPr>
        <p:cNvPr id="1" name="Shape 132"/>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matchingName="Blank slide">
  <p:cSld name="BLANK">
    <p:spTree>
      <p:nvGrpSpPr>
        <p:cNvPr id="1" name="Shape 136"/>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bg>
      <p:bgPr>
        <a:blipFill>
          <a:blip r:embed="rId2"/>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729200" y="1247025"/>
            <a:ext cx="7266900" cy="3159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17" name="Google Shape;17;p4"/>
          <p:cNvSpPr txBox="1">
            <a:spLocks noGrp="1"/>
          </p:cNvSpPr>
          <p:nvPr>
            <p:ph type="title"/>
          </p:nvPr>
        </p:nvSpPr>
        <p:spPr>
          <a:xfrm>
            <a:off x="729200" y="445025"/>
            <a:ext cx="8103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bg>
      <p:bgPr>
        <a:blipFill>
          <a:blip r:embed="rId2"/>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body" idx="1"/>
          </p:nvPr>
        </p:nvSpPr>
        <p:spPr>
          <a:xfrm>
            <a:off x="753650" y="1459950"/>
            <a:ext cx="3585000" cy="3011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p:txBody>
      </p:sp>
      <p:sp>
        <p:nvSpPr>
          <p:cNvPr id="20" name="Google Shape;20;p5"/>
          <p:cNvSpPr txBox="1">
            <a:spLocks noGrp="1"/>
          </p:cNvSpPr>
          <p:nvPr>
            <p:ph type="body" idx="2"/>
          </p:nvPr>
        </p:nvSpPr>
        <p:spPr>
          <a:xfrm>
            <a:off x="4805360" y="1459950"/>
            <a:ext cx="3585000" cy="3011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p:txBody>
      </p:sp>
      <p:sp>
        <p:nvSpPr>
          <p:cNvPr id="21" name="Google Shape;21;p5"/>
          <p:cNvSpPr txBox="1">
            <a:spLocks noGrp="1"/>
          </p:cNvSpPr>
          <p:nvPr>
            <p:ph type="title"/>
          </p:nvPr>
        </p:nvSpPr>
        <p:spPr>
          <a:xfrm>
            <a:off x="729200" y="445025"/>
            <a:ext cx="8103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bg>
      <p:bgPr>
        <a:blipFill>
          <a:blip r:embed="rId2"/>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729200" y="445025"/>
            <a:ext cx="8103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stretch>
            <a:fillRect/>
          </a:stretch>
        </a:blip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1479450" y="1171175"/>
            <a:ext cx="2808000" cy="521400"/>
          </a:xfrm>
          <a:prstGeom prst="rect">
            <a:avLst/>
          </a:prstGeom>
        </p:spPr>
        <p:txBody>
          <a:bodyPr spcFirstLastPara="1" wrap="square" lIns="91425" tIns="91425" rIns="91425" bIns="91425" anchor="b" anchorCtr="0">
            <a:noAutofit/>
          </a:bodyPr>
          <a:lstStyle>
            <a:lvl1pPr lvl="0">
              <a:spcBef>
                <a:spcPts val="0"/>
              </a:spcBef>
              <a:spcAft>
                <a:spcPts val="0"/>
              </a:spcAft>
              <a:buSzPts val="28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6" name="Google Shape;26;p7"/>
          <p:cNvSpPr txBox="1">
            <a:spLocks noGrp="1"/>
          </p:cNvSpPr>
          <p:nvPr>
            <p:ph type="body" idx="1"/>
          </p:nvPr>
        </p:nvSpPr>
        <p:spPr>
          <a:xfrm>
            <a:off x="1479450" y="1770925"/>
            <a:ext cx="2665200" cy="22014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SzPts val="1600"/>
              <a:buChar char="●"/>
              <a:defRPr sz="1600"/>
            </a:lvl1pPr>
            <a:lvl2pPr marL="914400" lvl="1" indent="-330200">
              <a:spcBef>
                <a:spcPts val="1600"/>
              </a:spcBef>
              <a:spcAft>
                <a:spcPts val="0"/>
              </a:spcAft>
              <a:buSzPts val="1600"/>
              <a:buChar char="○"/>
              <a:defRPr sz="1600"/>
            </a:lvl2pPr>
            <a:lvl3pPr marL="1371600" lvl="2" indent="-330200">
              <a:spcBef>
                <a:spcPts val="1600"/>
              </a:spcBef>
              <a:spcAft>
                <a:spcPts val="0"/>
              </a:spcAft>
              <a:buSzPts val="1600"/>
              <a:buChar char="■"/>
              <a:defRPr sz="1600"/>
            </a:lvl3pPr>
            <a:lvl4pPr marL="1828800" lvl="3" indent="-330200">
              <a:spcBef>
                <a:spcPts val="1600"/>
              </a:spcBef>
              <a:spcAft>
                <a:spcPts val="0"/>
              </a:spcAft>
              <a:buSzPts val="1600"/>
              <a:buChar char="●"/>
              <a:defRPr sz="1600"/>
            </a:lvl4pPr>
            <a:lvl5pPr marL="2286000" lvl="4" indent="-330200">
              <a:spcBef>
                <a:spcPts val="1600"/>
              </a:spcBef>
              <a:spcAft>
                <a:spcPts val="0"/>
              </a:spcAft>
              <a:buSzPts val="1600"/>
              <a:buChar char="○"/>
              <a:defRPr sz="1600"/>
            </a:lvl5pPr>
            <a:lvl6pPr marL="2743200" lvl="5" indent="-330200">
              <a:spcBef>
                <a:spcPts val="1600"/>
              </a:spcBef>
              <a:spcAft>
                <a:spcPts val="0"/>
              </a:spcAft>
              <a:buSzPts val="1600"/>
              <a:buChar char="■"/>
              <a:defRPr sz="1600"/>
            </a:lvl6pPr>
            <a:lvl7pPr marL="3200400" lvl="6" indent="-330200">
              <a:spcBef>
                <a:spcPts val="1600"/>
              </a:spcBef>
              <a:spcAft>
                <a:spcPts val="0"/>
              </a:spcAft>
              <a:buSzPts val="1600"/>
              <a:buChar char="●"/>
              <a:defRPr sz="1600"/>
            </a:lvl7pPr>
            <a:lvl8pPr marL="3657600" lvl="7" indent="-330200">
              <a:spcBef>
                <a:spcPts val="1600"/>
              </a:spcBef>
              <a:spcAft>
                <a:spcPts val="0"/>
              </a:spcAft>
              <a:buSzPts val="1600"/>
              <a:buChar char="○"/>
              <a:defRPr sz="1600"/>
            </a:lvl8pPr>
            <a:lvl9pPr marL="4114800" lvl="8" indent="-330200">
              <a:spcBef>
                <a:spcPts val="1600"/>
              </a:spcBef>
              <a:spcAft>
                <a:spcPts val="1600"/>
              </a:spcAft>
              <a:buSzPts val="1600"/>
              <a:buChar char="■"/>
              <a:defRPr sz="16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rgbClr val="3F5A9E"/>
            </a:gs>
            <a:gs pos="100000">
              <a:srgbClr val="1D263E"/>
            </a:gs>
          </a:gsLst>
          <a:lin ang="5400012" scaled="0"/>
        </a:gradFill>
        <a:effectLst/>
      </p:bgPr>
    </p:bg>
    <p:spTree>
      <p:nvGrpSpPr>
        <p:cNvPr id="1" name="Shape 27"/>
        <p:cNvGrpSpPr/>
        <p:nvPr/>
      </p:nvGrpSpPr>
      <p:grpSpPr>
        <a:xfrm>
          <a:off x="0" y="0"/>
          <a:ext cx="0" cy="0"/>
          <a:chOff x="0" y="0"/>
          <a:chExt cx="0" cy="0"/>
        </a:xfrm>
      </p:grpSpPr>
      <p:sp>
        <p:nvSpPr>
          <p:cNvPr id="28" name="Google Shape;28;p8"/>
          <p:cNvSpPr txBox="1">
            <a:spLocks noGrp="1"/>
          </p:cNvSpPr>
          <p:nvPr>
            <p:ph type="title"/>
          </p:nvPr>
        </p:nvSpPr>
        <p:spPr>
          <a:xfrm>
            <a:off x="1014350" y="1348800"/>
            <a:ext cx="3123900" cy="24459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pic>
        <p:nvPicPr>
          <p:cNvPr id="29" name="Google Shape;29;p8"/>
          <p:cNvPicPr preferRelativeResize="0"/>
          <p:nvPr/>
        </p:nvPicPr>
        <p:blipFill>
          <a:blip r:embed="rId2"/>
          <a:stretch>
            <a:fillRect/>
          </a:stretch>
        </p:blipFill>
        <p:spPr>
          <a:xfrm rot="-278851">
            <a:off x="6232761" y="-1727590"/>
            <a:ext cx="7681830" cy="5219659"/>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stretch>
            <a:fillRect/>
          </a:stretch>
        </a:blipFill>
        <a:effectLst/>
      </p:bgPr>
    </p:bg>
    <p:spTree>
      <p:nvGrpSpPr>
        <p:cNvPr id="1" name="Shape 30"/>
        <p:cNvGrpSpPr/>
        <p:nvPr/>
      </p:nvGrpSpPr>
      <p:grpSpPr>
        <a:xfrm>
          <a:off x="0" y="0"/>
          <a:ext cx="0" cy="0"/>
          <a:chOff x="0" y="0"/>
          <a:chExt cx="0" cy="0"/>
        </a:xfrm>
      </p:grpSpPr>
      <p:sp>
        <p:nvSpPr>
          <p:cNvPr id="31" name="Google Shape;31;p9"/>
          <p:cNvSpPr txBox="1">
            <a:spLocks noGrp="1"/>
          </p:cNvSpPr>
          <p:nvPr>
            <p:ph type="subTitle" idx="1"/>
          </p:nvPr>
        </p:nvSpPr>
        <p:spPr>
          <a:xfrm>
            <a:off x="729200" y="1512775"/>
            <a:ext cx="2823300" cy="6939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SzPts val="1800"/>
              <a:buFont typeface="Viga" panose="020B0800030000020004"/>
              <a:buNone/>
              <a:defRPr>
                <a:latin typeface="Viga" panose="020B0800030000020004"/>
                <a:ea typeface="Viga" panose="020B0800030000020004"/>
                <a:cs typeface="Viga" panose="020B0800030000020004"/>
                <a:sym typeface="Viga" panose="020B0800030000020004"/>
              </a:defRPr>
            </a:lvl1pPr>
            <a:lvl2pPr lvl="1">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2pPr>
            <a:lvl3pPr lvl="2">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3pPr>
            <a:lvl4pPr lvl="3">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4pPr>
            <a:lvl5pPr lvl="4">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5pPr>
            <a:lvl6pPr lvl="5">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6pPr>
            <a:lvl7pPr lvl="6">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7pPr>
            <a:lvl8pPr lvl="7">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8pPr>
            <a:lvl9pPr lvl="8">
              <a:lnSpc>
                <a:spcPct val="100000"/>
              </a:lnSpc>
              <a:spcBef>
                <a:spcPts val="0"/>
              </a:spcBef>
              <a:spcAft>
                <a:spcPts val="0"/>
              </a:spcAft>
              <a:buSzPts val="1800"/>
              <a:buFont typeface="Viga" panose="020B0800030000020004"/>
              <a:buNone/>
              <a:defRPr sz="1800">
                <a:latin typeface="Viga" panose="020B0800030000020004"/>
                <a:ea typeface="Viga" panose="020B0800030000020004"/>
                <a:cs typeface="Viga" panose="020B0800030000020004"/>
                <a:sym typeface="Viga" panose="020B0800030000020004"/>
              </a:defRPr>
            </a:lvl9pPr>
          </a:lstStyle>
          <a:p/>
        </p:txBody>
      </p:sp>
      <p:sp>
        <p:nvSpPr>
          <p:cNvPr id="32" name="Google Shape;32;p9"/>
          <p:cNvSpPr txBox="1">
            <a:spLocks noGrp="1"/>
          </p:cNvSpPr>
          <p:nvPr>
            <p:ph type="body" idx="2"/>
          </p:nvPr>
        </p:nvSpPr>
        <p:spPr>
          <a:xfrm>
            <a:off x="729200" y="2358925"/>
            <a:ext cx="2823300" cy="22890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SzPts val="1600"/>
              <a:buChar char="●"/>
              <a:defRPr sz="1600"/>
            </a:lvl1pPr>
            <a:lvl2pPr marL="914400" lvl="1" indent="-330200">
              <a:spcBef>
                <a:spcPts val="1600"/>
              </a:spcBef>
              <a:spcAft>
                <a:spcPts val="0"/>
              </a:spcAft>
              <a:buSzPts val="1600"/>
              <a:buChar char="○"/>
              <a:defRPr sz="1600"/>
            </a:lvl2pPr>
            <a:lvl3pPr marL="1371600" lvl="2" indent="-330200">
              <a:spcBef>
                <a:spcPts val="1600"/>
              </a:spcBef>
              <a:spcAft>
                <a:spcPts val="0"/>
              </a:spcAft>
              <a:buSzPts val="1600"/>
              <a:buChar char="■"/>
              <a:defRPr sz="1600"/>
            </a:lvl3pPr>
            <a:lvl4pPr marL="1828800" lvl="3" indent="-330200">
              <a:spcBef>
                <a:spcPts val="1600"/>
              </a:spcBef>
              <a:spcAft>
                <a:spcPts val="0"/>
              </a:spcAft>
              <a:buSzPts val="1600"/>
              <a:buChar char="●"/>
              <a:defRPr sz="1600"/>
            </a:lvl4pPr>
            <a:lvl5pPr marL="2286000" lvl="4" indent="-330200">
              <a:spcBef>
                <a:spcPts val="1600"/>
              </a:spcBef>
              <a:spcAft>
                <a:spcPts val="0"/>
              </a:spcAft>
              <a:buSzPts val="1600"/>
              <a:buChar char="○"/>
              <a:defRPr sz="1600"/>
            </a:lvl5pPr>
            <a:lvl6pPr marL="2743200" lvl="5" indent="-330200">
              <a:spcBef>
                <a:spcPts val="1600"/>
              </a:spcBef>
              <a:spcAft>
                <a:spcPts val="0"/>
              </a:spcAft>
              <a:buSzPts val="1600"/>
              <a:buChar char="■"/>
              <a:defRPr sz="1600"/>
            </a:lvl6pPr>
            <a:lvl7pPr marL="3200400" lvl="6" indent="-330200">
              <a:spcBef>
                <a:spcPts val="1600"/>
              </a:spcBef>
              <a:spcAft>
                <a:spcPts val="0"/>
              </a:spcAft>
              <a:buSzPts val="1600"/>
              <a:buChar char="●"/>
              <a:defRPr sz="1600"/>
            </a:lvl7pPr>
            <a:lvl8pPr marL="3657600" lvl="7" indent="-330200">
              <a:spcBef>
                <a:spcPts val="1600"/>
              </a:spcBef>
              <a:spcAft>
                <a:spcPts val="0"/>
              </a:spcAft>
              <a:buSzPts val="1600"/>
              <a:buChar char="○"/>
              <a:defRPr sz="1600"/>
            </a:lvl8pPr>
            <a:lvl9pPr marL="4114800" lvl="8" indent="-330200">
              <a:spcBef>
                <a:spcPts val="1600"/>
              </a:spcBef>
              <a:spcAft>
                <a:spcPts val="1600"/>
              </a:spcAft>
              <a:buSzPts val="1600"/>
              <a:buChar char="■"/>
              <a:defRPr sz="1600"/>
            </a:lvl9pPr>
          </a:lstStyle>
          <a:p/>
        </p:txBody>
      </p:sp>
      <p:sp>
        <p:nvSpPr>
          <p:cNvPr id="33" name="Google Shape;33;p9"/>
          <p:cNvSpPr txBox="1">
            <a:spLocks noGrp="1"/>
          </p:cNvSpPr>
          <p:nvPr>
            <p:ph type="title"/>
          </p:nvPr>
        </p:nvSpPr>
        <p:spPr>
          <a:xfrm>
            <a:off x="729200" y="445025"/>
            <a:ext cx="8103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stretch>
            <a:fillRect/>
          </a:stretch>
        </a:blipFill>
        <a:effectLst/>
      </p:bgPr>
    </p:bg>
    <p:spTree>
      <p:nvGrpSpPr>
        <p:cNvPr id="1" name="Shape 34"/>
        <p:cNvGrpSpPr/>
        <p:nvPr/>
      </p:nvGrpSpPr>
      <p:grpSpPr>
        <a:xfrm>
          <a:off x="0" y="0"/>
          <a:ext cx="0" cy="0"/>
          <a:chOff x="0" y="0"/>
          <a:chExt cx="0" cy="0"/>
        </a:xfrm>
      </p:grpSpPr>
      <p:sp>
        <p:nvSpPr>
          <p:cNvPr id="35" name="Google Shape;35;p10"/>
          <p:cNvSpPr txBox="1">
            <a:spLocks noGrp="1"/>
          </p:cNvSpPr>
          <p:nvPr>
            <p:ph type="title"/>
          </p:nvPr>
        </p:nvSpPr>
        <p:spPr>
          <a:xfrm>
            <a:off x="729200" y="445025"/>
            <a:ext cx="8103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9" Type="http://schemas.openxmlformats.org/officeDocument/2006/relationships/theme" Target="../theme/theme1.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dk2"/>
            </a:gs>
            <a:gs pos="100000">
              <a:schemeClr val="dk1"/>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9200" y="445025"/>
            <a:ext cx="8103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Viga" panose="020B0800030000020004"/>
              <a:buNone/>
              <a:defRPr sz="2800">
                <a:solidFill>
                  <a:schemeClr val="lt1"/>
                </a:solidFill>
                <a:latin typeface="Viga" panose="020B0800030000020004"/>
                <a:ea typeface="Viga" panose="020B0800030000020004"/>
                <a:cs typeface="Viga" panose="020B0800030000020004"/>
                <a:sym typeface="Viga" panose="020B0800030000020004"/>
              </a:defRPr>
            </a:lvl1pPr>
            <a:lvl2pPr lvl="1">
              <a:spcBef>
                <a:spcPts val="0"/>
              </a:spcBef>
              <a:spcAft>
                <a:spcPts val="0"/>
              </a:spcAft>
              <a:buClr>
                <a:schemeClr val="lt1"/>
              </a:buClr>
              <a:buSzPts val="2800"/>
              <a:buNone/>
              <a:defRPr sz="2800">
                <a:solidFill>
                  <a:schemeClr val="lt1"/>
                </a:solidFill>
              </a:defRPr>
            </a:lvl2pPr>
            <a:lvl3pPr lvl="2">
              <a:spcBef>
                <a:spcPts val="0"/>
              </a:spcBef>
              <a:spcAft>
                <a:spcPts val="0"/>
              </a:spcAft>
              <a:buClr>
                <a:schemeClr val="lt1"/>
              </a:buClr>
              <a:buSzPts val="2800"/>
              <a:buNone/>
              <a:defRPr sz="2800">
                <a:solidFill>
                  <a:schemeClr val="lt1"/>
                </a:solidFill>
              </a:defRPr>
            </a:lvl3pPr>
            <a:lvl4pPr lvl="3">
              <a:spcBef>
                <a:spcPts val="0"/>
              </a:spcBef>
              <a:spcAft>
                <a:spcPts val="0"/>
              </a:spcAft>
              <a:buClr>
                <a:schemeClr val="lt1"/>
              </a:buClr>
              <a:buSzPts val="2800"/>
              <a:buNone/>
              <a:defRPr sz="2800">
                <a:solidFill>
                  <a:schemeClr val="lt1"/>
                </a:solidFill>
              </a:defRPr>
            </a:lvl4pPr>
            <a:lvl5pPr lvl="4">
              <a:spcBef>
                <a:spcPts val="0"/>
              </a:spcBef>
              <a:spcAft>
                <a:spcPts val="0"/>
              </a:spcAft>
              <a:buClr>
                <a:schemeClr val="lt1"/>
              </a:buClr>
              <a:buSzPts val="2800"/>
              <a:buNone/>
              <a:defRPr sz="2800">
                <a:solidFill>
                  <a:schemeClr val="lt1"/>
                </a:solidFill>
              </a:defRPr>
            </a:lvl5pPr>
            <a:lvl6pPr lvl="5">
              <a:spcBef>
                <a:spcPts val="0"/>
              </a:spcBef>
              <a:spcAft>
                <a:spcPts val="0"/>
              </a:spcAft>
              <a:buClr>
                <a:schemeClr val="lt1"/>
              </a:buClr>
              <a:buSzPts val="2800"/>
              <a:buNone/>
              <a:defRPr sz="2800">
                <a:solidFill>
                  <a:schemeClr val="lt1"/>
                </a:solidFill>
              </a:defRPr>
            </a:lvl6pPr>
            <a:lvl7pPr lvl="6">
              <a:spcBef>
                <a:spcPts val="0"/>
              </a:spcBef>
              <a:spcAft>
                <a:spcPts val="0"/>
              </a:spcAft>
              <a:buClr>
                <a:schemeClr val="lt1"/>
              </a:buClr>
              <a:buSzPts val="2800"/>
              <a:buNone/>
              <a:defRPr sz="2800">
                <a:solidFill>
                  <a:schemeClr val="lt1"/>
                </a:solidFill>
              </a:defRPr>
            </a:lvl7pPr>
            <a:lvl8pPr lvl="7">
              <a:spcBef>
                <a:spcPts val="0"/>
              </a:spcBef>
              <a:spcAft>
                <a:spcPts val="0"/>
              </a:spcAft>
              <a:buClr>
                <a:schemeClr val="lt1"/>
              </a:buClr>
              <a:buSzPts val="2800"/>
              <a:buNone/>
              <a:defRPr sz="2800">
                <a:solidFill>
                  <a:schemeClr val="lt1"/>
                </a:solidFill>
              </a:defRPr>
            </a:lvl8pPr>
            <a:lvl9pPr lvl="8">
              <a:spcBef>
                <a:spcPts val="0"/>
              </a:spcBef>
              <a:spcAft>
                <a:spcPts val="0"/>
              </a:spcAft>
              <a:buClr>
                <a:schemeClr val="lt1"/>
              </a:buClr>
              <a:buSzPts val="2800"/>
              <a:buNone/>
              <a:defRPr sz="2800">
                <a:solidFill>
                  <a:schemeClr val="lt1"/>
                </a:solidFill>
              </a:defRPr>
            </a:lvl9pPr>
          </a:lstStyle>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lt1"/>
              </a:buClr>
              <a:buSzPts val="1800"/>
              <a:buFont typeface="Abel" panose="02000506030000020004"/>
              <a:buChar char="●"/>
              <a:defRPr sz="1800">
                <a:solidFill>
                  <a:schemeClr val="lt1"/>
                </a:solidFill>
                <a:latin typeface="Abel" panose="02000506030000020004"/>
                <a:ea typeface="Abel" panose="02000506030000020004"/>
                <a:cs typeface="Abel" panose="02000506030000020004"/>
                <a:sym typeface="Abel" panose="02000506030000020004"/>
              </a:defRPr>
            </a:lvl1pPr>
            <a:lvl2pPr marL="914400" lvl="1" indent="-317500">
              <a:lnSpc>
                <a:spcPct val="100000"/>
              </a:lnSpc>
              <a:spcBef>
                <a:spcPts val="1600"/>
              </a:spcBef>
              <a:spcAft>
                <a:spcPts val="0"/>
              </a:spcAft>
              <a:buClr>
                <a:schemeClr val="lt1"/>
              </a:buClr>
              <a:buSzPts val="1400"/>
              <a:buFont typeface="Abel" panose="02000506030000020004"/>
              <a:buChar char="○"/>
              <a:defRPr>
                <a:solidFill>
                  <a:schemeClr val="lt1"/>
                </a:solidFill>
                <a:latin typeface="Abel" panose="02000506030000020004"/>
                <a:ea typeface="Abel" panose="02000506030000020004"/>
                <a:cs typeface="Abel" panose="02000506030000020004"/>
                <a:sym typeface="Abel" panose="02000506030000020004"/>
              </a:defRPr>
            </a:lvl2pPr>
            <a:lvl3pPr marL="1371600" lvl="2" indent="-317500">
              <a:lnSpc>
                <a:spcPct val="100000"/>
              </a:lnSpc>
              <a:spcBef>
                <a:spcPts val="1600"/>
              </a:spcBef>
              <a:spcAft>
                <a:spcPts val="0"/>
              </a:spcAft>
              <a:buClr>
                <a:schemeClr val="lt1"/>
              </a:buClr>
              <a:buSzPts val="1400"/>
              <a:buFont typeface="Abel" panose="02000506030000020004"/>
              <a:buChar char="■"/>
              <a:defRPr>
                <a:solidFill>
                  <a:schemeClr val="lt1"/>
                </a:solidFill>
                <a:latin typeface="Abel" panose="02000506030000020004"/>
                <a:ea typeface="Abel" panose="02000506030000020004"/>
                <a:cs typeface="Abel" panose="02000506030000020004"/>
                <a:sym typeface="Abel" panose="02000506030000020004"/>
              </a:defRPr>
            </a:lvl3pPr>
            <a:lvl4pPr marL="1828800" lvl="3" indent="-317500">
              <a:lnSpc>
                <a:spcPct val="100000"/>
              </a:lnSpc>
              <a:spcBef>
                <a:spcPts val="1600"/>
              </a:spcBef>
              <a:spcAft>
                <a:spcPts val="0"/>
              </a:spcAft>
              <a:buClr>
                <a:schemeClr val="lt1"/>
              </a:buClr>
              <a:buSzPts val="1400"/>
              <a:buFont typeface="Abel" panose="02000506030000020004"/>
              <a:buChar char="●"/>
              <a:defRPr>
                <a:solidFill>
                  <a:schemeClr val="lt1"/>
                </a:solidFill>
                <a:latin typeface="Abel" panose="02000506030000020004"/>
                <a:ea typeface="Abel" panose="02000506030000020004"/>
                <a:cs typeface="Abel" panose="02000506030000020004"/>
                <a:sym typeface="Abel" panose="02000506030000020004"/>
              </a:defRPr>
            </a:lvl4pPr>
            <a:lvl5pPr marL="2286000" lvl="4" indent="-317500">
              <a:lnSpc>
                <a:spcPct val="100000"/>
              </a:lnSpc>
              <a:spcBef>
                <a:spcPts val="1600"/>
              </a:spcBef>
              <a:spcAft>
                <a:spcPts val="0"/>
              </a:spcAft>
              <a:buClr>
                <a:schemeClr val="lt1"/>
              </a:buClr>
              <a:buSzPts val="1400"/>
              <a:buFont typeface="Abel" panose="02000506030000020004"/>
              <a:buChar char="○"/>
              <a:defRPr>
                <a:solidFill>
                  <a:schemeClr val="lt1"/>
                </a:solidFill>
                <a:latin typeface="Abel" panose="02000506030000020004"/>
                <a:ea typeface="Abel" panose="02000506030000020004"/>
                <a:cs typeface="Abel" panose="02000506030000020004"/>
                <a:sym typeface="Abel" panose="02000506030000020004"/>
              </a:defRPr>
            </a:lvl5pPr>
            <a:lvl6pPr marL="2743200" lvl="5" indent="-317500">
              <a:lnSpc>
                <a:spcPct val="100000"/>
              </a:lnSpc>
              <a:spcBef>
                <a:spcPts val="1600"/>
              </a:spcBef>
              <a:spcAft>
                <a:spcPts val="0"/>
              </a:spcAft>
              <a:buClr>
                <a:schemeClr val="lt1"/>
              </a:buClr>
              <a:buSzPts val="1400"/>
              <a:buFont typeface="Abel" panose="02000506030000020004"/>
              <a:buChar char="■"/>
              <a:defRPr>
                <a:solidFill>
                  <a:schemeClr val="lt1"/>
                </a:solidFill>
                <a:latin typeface="Abel" panose="02000506030000020004"/>
                <a:ea typeface="Abel" panose="02000506030000020004"/>
                <a:cs typeface="Abel" panose="02000506030000020004"/>
                <a:sym typeface="Abel" panose="02000506030000020004"/>
              </a:defRPr>
            </a:lvl6pPr>
            <a:lvl7pPr marL="3200400" lvl="6" indent="-317500">
              <a:lnSpc>
                <a:spcPct val="100000"/>
              </a:lnSpc>
              <a:spcBef>
                <a:spcPts val="1600"/>
              </a:spcBef>
              <a:spcAft>
                <a:spcPts val="0"/>
              </a:spcAft>
              <a:buClr>
                <a:schemeClr val="lt1"/>
              </a:buClr>
              <a:buSzPts val="1400"/>
              <a:buFont typeface="Abel" panose="02000506030000020004"/>
              <a:buChar char="●"/>
              <a:defRPr>
                <a:solidFill>
                  <a:schemeClr val="lt1"/>
                </a:solidFill>
                <a:latin typeface="Abel" panose="02000506030000020004"/>
                <a:ea typeface="Abel" panose="02000506030000020004"/>
                <a:cs typeface="Abel" panose="02000506030000020004"/>
                <a:sym typeface="Abel" panose="02000506030000020004"/>
              </a:defRPr>
            </a:lvl7pPr>
            <a:lvl8pPr marL="3657600" lvl="7" indent="-317500">
              <a:lnSpc>
                <a:spcPct val="100000"/>
              </a:lnSpc>
              <a:spcBef>
                <a:spcPts val="1600"/>
              </a:spcBef>
              <a:spcAft>
                <a:spcPts val="0"/>
              </a:spcAft>
              <a:buClr>
                <a:schemeClr val="lt1"/>
              </a:buClr>
              <a:buSzPts val="1400"/>
              <a:buFont typeface="Abel" panose="02000506030000020004"/>
              <a:buChar char="○"/>
              <a:defRPr>
                <a:solidFill>
                  <a:schemeClr val="lt1"/>
                </a:solidFill>
                <a:latin typeface="Abel" panose="02000506030000020004"/>
                <a:ea typeface="Abel" panose="02000506030000020004"/>
                <a:cs typeface="Abel" panose="02000506030000020004"/>
                <a:sym typeface="Abel" panose="02000506030000020004"/>
              </a:defRPr>
            </a:lvl8pPr>
            <a:lvl9pPr marL="4114800" lvl="8" indent="-317500">
              <a:lnSpc>
                <a:spcPct val="100000"/>
              </a:lnSpc>
              <a:spcBef>
                <a:spcPts val="1600"/>
              </a:spcBef>
              <a:spcAft>
                <a:spcPts val="1600"/>
              </a:spcAft>
              <a:buClr>
                <a:schemeClr val="lt1"/>
              </a:buClr>
              <a:buSzPts val="1400"/>
              <a:buFont typeface="Abel" panose="02000506030000020004"/>
              <a:buChar char="■"/>
              <a:defRPr>
                <a:solidFill>
                  <a:schemeClr val="lt1"/>
                </a:solidFill>
                <a:latin typeface="Abel" panose="02000506030000020004"/>
                <a:ea typeface="Abel" panose="02000506030000020004"/>
                <a:cs typeface="Abel" panose="02000506030000020004"/>
                <a:sym typeface="Abel" panose="02000506030000020004"/>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3"/>
        <p:cNvGrpSpPr/>
        <p:nvPr/>
      </p:nvGrpSpPr>
      <p:grpSpPr>
        <a:xfrm>
          <a:off x="0" y="0"/>
          <a:ext cx="0" cy="0"/>
          <a:chOff x="0" y="0"/>
          <a:chExt cx="0" cy="0"/>
        </a:xfrm>
      </p:grpSpPr>
      <p:sp>
        <p:nvSpPr>
          <p:cNvPr id="134" name="Google Shape;134;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35" name="Google Shape;135;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bg1="lt1" tx1="dk1" bg2="dk2" tx2="lt2" accent1="accent1" accent2="accent2" accent3="accent3" accent4="accent4" accent5="accent5" accent6="accent6" hlink="hlink" folHlink="folHlink"/>
  <p:sldLayoutIdLst>
    <p:sldLayoutId id="214748367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4.xml"/><Relationship Id="rId1" Type="http://schemas.openxmlformats.org/officeDocument/2006/relationships/image" Target="../media/image2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6" Type="http://schemas.openxmlformats.org/officeDocument/2006/relationships/notesSlide" Target="../notesSlides/notesSlide12.xml"/><Relationship Id="rId5" Type="http://schemas.openxmlformats.org/officeDocument/2006/relationships/slideLayout" Target="../slideLayouts/slideLayout14.xml"/><Relationship Id="rId4" Type="http://schemas.openxmlformats.org/officeDocument/2006/relationships/image" Target="../media/image21.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4.xml"/><Relationship Id="rId2" Type="http://schemas.openxmlformats.org/officeDocument/2006/relationships/image" Target="../media/image16.png"/><Relationship Id="rId1"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14.xml"/><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Shape 140"/>
        <p:cNvGrpSpPr/>
        <p:nvPr/>
      </p:nvGrpSpPr>
      <p:grpSpPr>
        <a:xfrm>
          <a:off x="0" y="0"/>
          <a:ext cx="0" cy="0"/>
          <a:chOff x="0" y="0"/>
          <a:chExt cx="0" cy="0"/>
        </a:xfrm>
      </p:grpSpPr>
      <p:sp>
        <p:nvSpPr>
          <p:cNvPr id="141" name="Google Shape;141;p32"/>
          <p:cNvSpPr txBox="1">
            <a:spLocks noGrp="1"/>
          </p:cNvSpPr>
          <p:nvPr>
            <p:ph type="ctrTitle"/>
          </p:nvPr>
        </p:nvSpPr>
        <p:spPr>
          <a:xfrm>
            <a:off x="1188720" y="1607820"/>
            <a:ext cx="6934835" cy="1351915"/>
          </a:xfrm>
          <a:prstGeom prst="rect">
            <a:avLst/>
          </a:prstGeom>
        </p:spPr>
        <p:txBody>
          <a:bodyPr spcFirstLastPara="1" wrap="square" lIns="91425" tIns="91425" rIns="91425" bIns="91425" anchor="b" anchorCtr="0">
            <a:noAutofit/>
          </a:bodyPr>
          <a:lstStyle/>
          <a:p>
            <a:r>
              <a:rPr lang="en-GB">
                <a:solidFill>
                  <a:schemeClr val="tx1"/>
                </a:solidFill>
                <a:latin typeface="Times"/>
              </a:rPr>
              <a:t>BÁO CÁO CUỐI KÌ</a:t>
            </a:r>
            <a:br>
              <a:rPr lang="en-GB">
                <a:solidFill>
                  <a:schemeClr val="tx1"/>
                </a:solidFill>
                <a:latin typeface="Times"/>
              </a:rPr>
            </a:br>
            <a:r>
              <a:rPr lang="vi-VN" altLang="en-GB">
                <a:solidFill>
                  <a:schemeClr val="tx1"/>
                </a:solidFill>
                <a:latin typeface="Times"/>
              </a:rPr>
              <a:t>PHÁT TRIỂN ỨNG </a:t>
            </a:r>
            <a:r>
              <a:rPr lang="vi-VN" altLang="en-GB">
                <a:solidFill>
                  <a:schemeClr val="tx1"/>
                </a:solidFill>
                <a:latin typeface="Times"/>
              </a:rPr>
              <a:t>DỤNG</a:t>
            </a:r>
            <a:endParaRPr lang="vi-VN" altLang="en-GB">
              <a:solidFill>
                <a:schemeClr val="tx1"/>
              </a:solidFill>
              <a:latin typeface="Times"/>
            </a:endParaRPr>
          </a:p>
        </p:txBody>
      </p:sp>
      <p:sp>
        <p:nvSpPr>
          <p:cNvPr id="142" name="Google Shape;142;p32"/>
          <p:cNvSpPr txBox="1">
            <a:spLocks noGrp="1"/>
          </p:cNvSpPr>
          <p:nvPr>
            <p:ph type="subTitle" idx="1"/>
          </p:nvPr>
        </p:nvSpPr>
        <p:spPr>
          <a:xfrm>
            <a:off x="1096560" y="2954085"/>
            <a:ext cx="6950880" cy="528000"/>
          </a:xfrm>
          <a:prstGeom prst="rect">
            <a:avLst/>
          </a:prstGeom>
        </p:spPr>
        <p:txBody>
          <a:bodyPr spcFirstLastPara="1" wrap="square" lIns="91425" tIns="91425" rIns="91425" bIns="91425" anchor="t" anchorCtr="0">
            <a:noAutofit/>
          </a:bodyPr>
          <a:lstStyle/>
          <a:p>
            <a:pPr marL="0" indent="0"/>
            <a:r>
              <a:rPr lang="en-GB" sz="3000">
                <a:solidFill>
                  <a:schemeClr val="bg1"/>
                </a:solidFill>
                <a:latin typeface="Times"/>
              </a:rPr>
              <a:t>NHẬN DẠNG BIỂN BÁO GIAO THÔNG</a:t>
            </a:r>
            <a:endParaRPr lang="en-GB" sz="3000">
              <a:solidFill>
                <a:schemeClr val="bg1"/>
              </a:solidFill>
              <a:latin typeface="Times"/>
            </a:endParaRPr>
          </a:p>
        </p:txBody>
      </p:sp>
    </p:spTree>
  </p:cSld>
  <p:clrMapOvr>
    <a:masterClrMapping/>
  </p:clrMapOvr>
  <p:transition>
    <p:wedg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142">
                                            <p:txEl>
                                              <p:pRg st="0" end="0"/>
                                            </p:txEl>
                                          </p:spTgt>
                                        </p:tgtEl>
                                        <p:attrNameLst>
                                          <p:attrName>style.visibility</p:attrName>
                                        </p:attrNameLst>
                                      </p:cBhvr>
                                      <p:to>
                                        <p:strVal val="visible"/>
                                      </p:to>
                                    </p:set>
                                    <p:animEffect transition="in" filter="blinds(horizontal)">
                                      <p:cBhvr>
                                        <p:cTn id="11" dur="500"/>
                                        <p:tgtEl>
                                          <p:spTgt spid="14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1" grpId="0"/>
      <p:bldP spid="141" grpId="1"/>
      <p:bldP spid="142" grpId="0" build="p"/>
      <p:bldP spid="142" grpId="1"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7"/>
          <p:cNvSpPr txBox="1">
            <a:spLocks noGrp="1"/>
          </p:cNvSpPr>
          <p:nvPr>
            <p:ph type="title" idx="2"/>
          </p:nvPr>
        </p:nvSpPr>
        <p:spPr>
          <a:xfrm>
            <a:off x="3536250" y="1250550"/>
            <a:ext cx="2071500" cy="90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a:solidFill>
                  <a:srgbClr val="F25ABC"/>
                </a:solidFill>
              </a:rPr>
              <a:t>Phần II</a:t>
            </a:r>
            <a:r>
              <a:rPr lang="vi-VN">
                <a:solidFill>
                  <a:srgbClr val="F25ABC"/>
                </a:solidFill>
              </a:rPr>
              <a:t>I</a:t>
            </a:r>
            <a:endParaRPr lang="vi-VN">
              <a:solidFill>
                <a:srgbClr val="F25ABC"/>
              </a:solidFill>
            </a:endParaRPr>
          </a:p>
        </p:txBody>
      </p:sp>
      <p:sp>
        <p:nvSpPr>
          <p:cNvPr id="258" name="Google Shape;258;p37"/>
          <p:cNvSpPr txBox="1">
            <a:spLocks noGrp="1"/>
          </p:cNvSpPr>
          <p:nvPr>
            <p:ph type="title"/>
          </p:nvPr>
        </p:nvSpPr>
        <p:spPr>
          <a:xfrm>
            <a:off x="319405" y="2209800"/>
            <a:ext cx="8512810" cy="1497330"/>
          </a:xfrm>
          <a:prstGeom prst="rect">
            <a:avLst/>
          </a:prstGeom>
        </p:spPr>
        <p:txBody>
          <a:bodyPr spcFirstLastPara="1" wrap="square" lIns="91425" tIns="91425" rIns="91425" bIns="91425" anchor="ctr" anchorCtr="0">
            <a:noAutofit/>
          </a:bodyPr>
          <a:lstStyle/>
          <a:p>
            <a:r>
              <a:rPr lang="vi-VN" sz="2800" b="1">
                <a:latin typeface="Times"/>
              </a:rPr>
              <a:t>KIẾN TRÚC PHẦN </a:t>
            </a:r>
            <a:r>
              <a:rPr lang="vi-VN" sz="2800" b="1">
                <a:latin typeface="Times"/>
              </a:rPr>
              <a:t>MỀM BACKEND VÀ FRONT</a:t>
            </a:r>
            <a:r>
              <a:rPr lang="vi-VN" sz="2800" b="1">
                <a:latin typeface="Times"/>
              </a:rPr>
              <a:t>END</a:t>
            </a:r>
            <a:br>
              <a:rPr lang="vi-VN" sz="2800" b="1">
                <a:latin typeface="Times"/>
              </a:rPr>
            </a:br>
            <a:endParaRPr lang="vi-VN" sz="2800" b="1">
              <a:latin typeface="Times"/>
            </a:endParaRPr>
          </a:p>
        </p:txBody>
      </p:sp>
    </p:spTree>
  </p:cSld>
  <p:clrMapOvr>
    <a:masterClrMapping/>
  </p:clrMapOvr>
  <mc:AlternateContent xmlns:mc="http://schemas.openxmlformats.org/markup-compatibility/2006">
    <mc:Choice xmlns:p14="http://schemas.microsoft.com/office/powerpoint/2010/main" Requires="p14">
      <p:transition p14:dur="2000">
        <p:fade/>
      </p:transition>
    </mc:Choice>
    <mc:Fallback>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70" name="Google Shape;270;p38"/>
          <p:cNvSpPr txBox="1">
            <a:spLocks noGrp="1"/>
          </p:cNvSpPr>
          <p:nvPr>
            <p:ph type="title" idx="6"/>
          </p:nvPr>
        </p:nvSpPr>
        <p:spPr>
          <a:xfrm>
            <a:off x="728980" y="209550"/>
            <a:ext cx="8103235" cy="520065"/>
          </a:xfrm>
          <a:prstGeom prst="rect">
            <a:avLst/>
          </a:prstGeom>
        </p:spPr>
        <p:txBody>
          <a:bodyPr spcFirstLastPara="1" wrap="square" lIns="91425" tIns="91425" rIns="91425" bIns="91425" anchor="t" anchorCtr="0">
            <a:noAutofit/>
          </a:bodyPr>
          <a:lstStyle/>
          <a:p>
            <a:r>
              <a:rPr lang="vi-VN" b="1">
                <a:solidFill>
                  <a:schemeClr val="tx1"/>
                </a:solidFill>
                <a:latin typeface="Times"/>
              </a:rPr>
              <a:t>KIẾN TRÚC PHẦN MỀM </a:t>
            </a:r>
            <a:r>
              <a:rPr lang="vi-VN" b="1">
                <a:solidFill>
                  <a:schemeClr val="tx1"/>
                </a:solidFill>
                <a:latin typeface="Times"/>
              </a:rPr>
              <a:t>CỦA BACKEND VÀ </a:t>
            </a:r>
            <a:r>
              <a:rPr lang="vi-VN" b="1">
                <a:solidFill>
                  <a:schemeClr val="tx1"/>
                </a:solidFill>
                <a:latin typeface="Times"/>
              </a:rPr>
              <a:t>FRONTEND</a:t>
            </a:r>
            <a:endParaRPr lang="vi-VN" b="1">
              <a:solidFill>
                <a:schemeClr val="tx1"/>
              </a:solidFill>
              <a:latin typeface="Times"/>
            </a:endParaRPr>
          </a:p>
        </p:txBody>
      </p:sp>
      <p:sp>
        <p:nvSpPr>
          <p:cNvPr id="2" name="Hộp Văn bản 1"/>
          <p:cNvSpPr txBox="1"/>
          <p:nvPr/>
        </p:nvSpPr>
        <p:spPr>
          <a:xfrm>
            <a:off x="571500" y="2251710"/>
            <a:ext cx="7688580" cy="39878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marL="0" indent="0">
              <a:buFont typeface="Wingdings" panose="05000000000000000000" charset="0"/>
              <a:buNone/>
            </a:pPr>
            <a:r>
              <a:rPr lang="vi-VN" sz="2000" err="1">
                <a:solidFill>
                  <a:schemeClr val="bg1"/>
                </a:solidFill>
                <a:latin typeface="Times"/>
              </a:rPr>
              <a:t>	</a:t>
            </a:r>
            <a:endParaRPr lang="vi-VN" sz="2000" err="1">
              <a:solidFill>
                <a:schemeClr val="bg1"/>
              </a:solidFill>
              <a:latin typeface="Times"/>
            </a:endParaRPr>
          </a:p>
        </p:txBody>
      </p:sp>
      <p:pic>
        <p:nvPicPr>
          <p:cNvPr id="5" name="Picture 4"/>
          <p:cNvPicPr>
            <a:picLocks noChangeAspect="1"/>
          </p:cNvPicPr>
          <p:nvPr/>
        </p:nvPicPr>
        <p:blipFill>
          <a:blip r:embed="rId1"/>
          <a:stretch>
            <a:fillRect/>
          </a:stretch>
        </p:blipFill>
        <p:spPr>
          <a:xfrm>
            <a:off x="995045" y="729615"/>
            <a:ext cx="7310120" cy="3670935"/>
          </a:xfrm>
          <a:prstGeom prst="rect">
            <a:avLst/>
          </a:prstGeom>
        </p:spPr>
      </p:pic>
    </p:spTree>
  </p:cSld>
  <p:clrMapOvr>
    <a:masterClrMapping/>
  </p:clrMapOvr>
  <p:transition>
    <p:dissolv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7"/>
          <p:cNvSpPr txBox="1">
            <a:spLocks noGrp="1"/>
          </p:cNvSpPr>
          <p:nvPr>
            <p:ph type="title" idx="2"/>
          </p:nvPr>
        </p:nvSpPr>
        <p:spPr>
          <a:xfrm>
            <a:off x="3536250" y="1250550"/>
            <a:ext cx="2071500" cy="90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a:solidFill>
                  <a:srgbClr val="F25ABC"/>
                </a:solidFill>
              </a:rPr>
              <a:t>Phần I</a:t>
            </a:r>
            <a:r>
              <a:rPr lang="vi-VN">
                <a:solidFill>
                  <a:srgbClr val="F25ABC"/>
                </a:solidFill>
              </a:rPr>
              <a:t>V</a:t>
            </a:r>
            <a:endParaRPr lang="vi-VN">
              <a:solidFill>
                <a:srgbClr val="F25ABC"/>
              </a:solidFill>
            </a:endParaRPr>
          </a:p>
        </p:txBody>
      </p:sp>
      <p:sp>
        <p:nvSpPr>
          <p:cNvPr id="258" name="Google Shape;258;p3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r>
              <a:rPr lang="vi-VN" sz="2800" b="1">
                <a:latin typeface="Times"/>
              </a:rPr>
              <a:t>DEMO</a:t>
            </a:r>
            <a:endParaRPr lang="vi-VN" sz="2800" b="1">
              <a:latin typeface="Times"/>
            </a:endParaRP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33"/>
          <p:cNvSpPr txBox="1">
            <a:spLocks noGrp="1"/>
          </p:cNvSpPr>
          <p:nvPr>
            <p:ph type="body" idx="1"/>
          </p:nvPr>
        </p:nvSpPr>
        <p:spPr>
          <a:xfrm>
            <a:off x="942560" y="1681365"/>
            <a:ext cx="7266900" cy="318246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lang="en-GB" sz="1300"/>
          </a:p>
          <a:p>
            <a:pPr marL="146050" indent="0" algn="ctr">
              <a:buClr>
                <a:srgbClr val="F25ABC"/>
              </a:buClr>
              <a:buSzPts val="1300"/>
              <a:buNone/>
            </a:pPr>
            <a:r>
              <a:rPr lang="vi-VN" altLang="en-GB" sz="2200" b="1" i="1">
                <a:latin typeface="Times"/>
              </a:rPr>
              <a:t>Đào Duy Trường</a:t>
            </a:r>
            <a:r>
              <a:rPr lang="en-GB" sz="2200" b="1" i="1">
                <a:latin typeface="Times"/>
              </a:rPr>
              <a:t> - 19</a:t>
            </a:r>
            <a:r>
              <a:rPr lang="vi-VN" altLang="en-GB" sz="2200" b="1" i="1">
                <a:latin typeface="Times"/>
              </a:rPr>
              <a:t>510211</a:t>
            </a:r>
            <a:endParaRPr lang="en-GB" sz="2200" b="1" i="1">
              <a:latin typeface="Times"/>
            </a:endParaRPr>
          </a:p>
          <a:p>
            <a:pPr marL="146050" indent="0" algn="ctr">
              <a:buClr>
                <a:schemeClr val="accent2"/>
              </a:buClr>
              <a:buSzPts val="1300"/>
              <a:buNone/>
            </a:pPr>
            <a:r>
              <a:rPr lang="en-GB" sz="2200" b="1" i="1">
                <a:latin typeface="Times"/>
              </a:rPr>
              <a:t>Lê </a:t>
            </a:r>
            <a:r>
              <a:rPr lang="en-GB" sz="2200" b="1" i="1" err="1">
                <a:latin typeface="Times"/>
              </a:rPr>
              <a:t>Mỹ</a:t>
            </a:r>
            <a:r>
              <a:rPr lang="en-GB" sz="2200" b="1" i="1">
                <a:latin typeface="Times"/>
              </a:rPr>
              <a:t> Thanh Lành - </a:t>
            </a:r>
            <a:r>
              <a:rPr lang="vi-VN" altLang="en-GB" sz="2200" b="1" i="1">
                <a:latin typeface="Times"/>
              </a:rPr>
              <a:t>19525231</a:t>
            </a:r>
            <a:endParaRPr lang="en-GB" sz="2200" b="1" i="1">
              <a:latin typeface="Times"/>
            </a:endParaRPr>
          </a:p>
          <a:p>
            <a:pPr marL="146050" indent="0" algn="ctr">
              <a:buClr>
                <a:srgbClr val="F25ABC"/>
              </a:buClr>
              <a:buSzPts val="1300"/>
              <a:buNone/>
            </a:pPr>
            <a:r>
              <a:rPr lang="vi-VN" altLang="en-GB" sz="2200" b="1" i="1">
                <a:latin typeface="Times"/>
              </a:rPr>
              <a:t>Ngô Văn Đạt</a:t>
            </a:r>
            <a:r>
              <a:rPr lang="en-GB" sz="2200" b="1" i="1">
                <a:latin typeface="Times"/>
              </a:rPr>
              <a:t> - 19</a:t>
            </a:r>
            <a:r>
              <a:rPr lang="vi-VN" altLang="en-GB" sz="2200" b="1" i="1">
                <a:latin typeface="Times"/>
              </a:rPr>
              <a:t>519731</a:t>
            </a:r>
            <a:endParaRPr lang="en-GB" sz="2200" b="1" i="1">
              <a:latin typeface="Times"/>
            </a:endParaRPr>
          </a:p>
          <a:p>
            <a:pPr marL="146050" indent="0" algn="ctr">
              <a:buClr>
                <a:schemeClr val="accent2"/>
              </a:buClr>
              <a:buSzPts val="1300"/>
              <a:buNone/>
            </a:pPr>
            <a:r>
              <a:rPr lang="vi-VN" altLang="en-GB" sz="2200" b="1" i="1">
                <a:latin typeface="Times"/>
              </a:rPr>
              <a:t>Phạm Hà Văn Đông</a:t>
            </a:r>
            <a:r>
              <a:rPr lang="en-GB" sz="2200" b="1" i="1">
                <a:latin typeface="Times"/>
              </a:rPr>
              <a:t> - 1950</a:t>
            </a:r>
            <a:r>
              <a:rPr lang="vi-VN" altLang="en-GB" sz="2200" b="1" i="1">
                <a:latin typeface="Times"/>
              </a:rPr>
              <a:t>0311</a:t>
            </a:r>
            <a:endParaRPr lang="en-GB" sz="2200" b="1" i="1">
              <a:latin typeface="Times"/>
            </a:endParaRPr>
          </a:p>
          <a:p>
            <a:pPr marL="146050" indent="0" algn="ctr">
              <a:buClr>
                <a:schemeClr val="accent2"/>
              </a:buClr>
              <a:buSzPts val="1300"/>
              <a:buNone/>
            </a:pPr>
            <a:r>
              <a:rPr lang="vi-VN" altLang="en-GB" sz="2200" b="1" i="1">
                <a:latin typeface="Times"/>
              </a:rPr>
              <a:t>Tăng Hoài Duy </a:t>
            </a:r>
            <a:r>
              <a:rPr lang="en-GB" sz="2200" b="1" i="1">
                <a:uFill>
                  <a:noFill/>
                </a:uFill>
                <a:latin typeface="Times"/>
                <a:sym typeface="+mn-ea"/>
              </a:rPr>
              <a:t>- 19498561</a:t>
            </a:r>
            <a:endParaRPr lang="en-GB" sz="2200" b="1" i="1">
              <a:latin typeface="Times"/>
            </a:endParaRPr>
          </a:p>
          <a:p>
            <a:pPr marL="0" lvl="0" indent="0" algn="l" rtl="0">
              <a:spcBef>
                <a:spcPts val="0"/>
              </a:spcBef>
              <a:spcAft>
                <a:spcPts val="0"/>
              </a:spcAft>
              <a:buNone/>
            </a:pPr>
            <a:endParaRPr lang="vi-VN" sz="1300" b="1" i="1"/>
          </a:p>
          <a:p>
            <a:pPr marL="0" lvl="0" indent="0" algn="l" rtl="0">
              <a:spcBef>
                <a:spcPts val="1600"/>
              </a:spcBef>
              <a:spcAft>
                <a:spcPts val="1600"/>
              </a:spcAft>
              <a:buNone/>
            </a:pPr>
            <a:endParaRPr sz="1300" b="1" i="1"/>
          </a:p>
        </p:txBody>
      </p:sp>
      <p:sp>
        <p:nvSpPr>
          <p:cNvPr id="148" name="Google Shape;148;p33"/>
          <p:cNvSpPr txBox="1">
            <a:spLocks noGrp="1"/>
          </p:cNvSpPr>
          <p:nvPr>
            <p:ph type="title"/>
          </p:nvPr>
        </p:nvSpPr>
        <p:spPr>
          <a:xfrm>
            <a:off x="523460" y="894605"/>
            <a:ext cx="8103000" cy="572700"/>
          </a:xfrm>
          <a:prstGeom prst="rect">
            <a:avLst/>
          </a:prstGeom>
        </p:spPr>
        <p:txBody>
          <a:bodyPr spcFirstLastPara="1" wrap="square" lIns="91425" tIns="91425" rIns="91425" bIns="91425" anchor="t" anchorCtr="0">
            <a:noAutofit/>
          </a:bodyPr>
          <a:lstStyle/>
          <a:p>
            <a:pPr algn="ctr"/>
            <a:r>
              <a:rPr lang="en-GB" sz="4000" b="1">
                <a:solidFill>
                  <a:schemeClr val="tx1"/>
                </a:solidFill>
                <a:latin typeface="Times"/>
              </a:rPr>
              <a:t>THÀNH VIÊN</a:t>
            </a:r>
            <a:endParaRPr lang="en-GB" sz="4000" b="1">
              <a:solidFill>
                <a:schemeClr val="tx1"/>
              </a:solidFill>
              <a:latin typeface="Times"/>
            </a:endParaRPr>
          </a:p>
        </p:txBody>
      </p:sp>
    </p:spTree>
  </p:cSld>
  <p:clrMapOvr>
    <a:masterClrMapping/>
  </p:clrMapOvr>
  <mc:AlternateContent xmlns:mc="http://schemas.openxmlformats.org/markup-compatibility/2006">
    <mc:Choice xmlns:p14="http://schemas.microsoft.com/office/powerpoint/2010/main" Requires="p14">
      <p:transition p14:dur="2000">
        <p:wipe/>
      </p:transition>
    </mc:Choice>
    <mc:Fallback>
      <p:transition>
        <p:wip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Placeholder 1"/>
          <p:cNvSpPr>
            <a:spLocks noGrp="1"/>
          </p:cNvSpPr>
          <p:nvPr>
            <p:ph type="body" idx="1"/>
          </p:nvPr>
        </p:nvSpPr>
        <p:spPr>
          <a:xfrm>
            <a:off x="728980" y="1377315"/>
            <a:ext cx="7266940" cy="1245235"/>
          </a:xfrm>
        </p:spPr>
        <p:txBody>
          <a:bodyPr/>
          <a:p>
            <a:pPr marL="438150" indent="-285750">
              <a:buFont typeface="+mj-lt"/>
              <a:buAutoNum type="romanUcPeriod"/>
            </a:pPr>
            <a:r>
              <a:rPr lang="vi-VN" altLang="en-US" sz="2400" i="1">
                <a:latin typeface="Times New Roman" panose="02020603050405020304" charset="0"/>
                <a:cs typeface="Times New Roman" panose="02020603050405020304" charset="0"/>
              </a:rPr>
              <a:t>MÔ TẢ ĐỀ TÀI</a:t>
            </a:r>
            <a:endParaRPr lang="vi-VN" altLang="en-US" sz="2400" i="1">
              <a:latin typeface="Times New Roman" panose="02020603050405020304" charset="0"/>
              <a:cs typeface="Times New Roman" panose="02020603050405020304" charset="0"/>
            </a:endParaRPr>
          </a:p>
          <a:p>
            <a:pPr marL="438150" indent="-285750">
              <a:buFont typeface="+mj-lt"/>
              <a:buAutoNum type="romanUcPeriod"/>
            </a:pPr>
            <a:r>
              <a:rPr lang="vi-VN" altLang="en-US" sz="2400" i="1">
                <a:latin typeface="Times New Roman" panose="02020603050405020304" charset="0"/>
                <a:cs typeface="Times New Roman" panose="02020603050405020304" charset="0"/>
              </a:rPr>
              <a:t>CẤU TRÚC CỦA HỆ THỐNG BACKEND VÀ </a:t>
            </a:r>
            <a:r>
              <a:rPr lang="vi-VN" altLang="en-US" sz="2400" i="1">
                <a:latin typeface="Times New Roman" panose="02020603050405020304" charset="0"/>
                <a:cs typeface="Times New Roman" panose="02020603050405020304" charset="0"/>
              </a:rPr>
              <a:t>FRONTEND</a:t>
            </a:r>
            <a:endParaRPr lang="vi-VN" altLang="en-US" sz="2400" i="1">
              <a:latin typeface="Times New Roman" panose="02020603050405020304" charset="0"/>
              <a:cs typeface="Times New Roman" panose="02020603050405020304" charset="0"/>
            </a:endParaRPr>
          </a:p>
          <a:p>
            <a:pPr marL="438150" indent="-285750">
              <a:buFont typeface="+mj-lt"/>
              <a:buAutoNum type="romanUcPeriod"/>
            </a:pPr>
            <a:r>
              <a:rPr lang="vi-VN" altLang="en-US" sz="2400" i="1">
                <a:latin typeface="Times New Roman" panose="02020603050405020304" charset="0"/>
                <a:cs typeface="Times New Roman" panose="02020603050405020304" charset="0"/>
              </a:rPr>
              <a:t>KIẾN TRÚC PHẦN MỀM CỦA BACKEND VÀ </a:t>
            </a:r>
            <a:r>
              <a:rPr lang="vi-VN" altLang="en-US" sz="2400" i="1">
                <a:latin typeface="Times New Roman" panose="02020603050405020304" charset="0"/>
                <a:cs typeface="Times New Roman" panose="02020603050405020304" charset="0"/>
              </a:rPr>
              <a:t>FRONTEND</a:t>
            </a:r>
            <a:endParaRPr lang="vi-VN" altLang="en-US" sz="2400" i="1">
              <a:latin typeface="Times New Roman" panose="02020603050405020304" charset="0"/>
              <a:cs typeface="Times New Roman" panose="02020603050405020304" charset="0"/>
            </a:endParaRPr>
          </a:p>
          <a:p>
            <a:pPr marL="438150" indent="-285750">
              <a:buFont typeface="+mj-lt"/>
              <a:buAutoNum type="romanUcPeriod"/>
            </a:pPr>
            <a:r>
              <a:rPr lang="vi-VN" altLang="en-US" sz="2400" i="1">
                <a:latin typeface="Times New Roman" panose="02020603050405020304" charset="0"/>
                <a:cs typeface="Times New Roman" panose="02020603050405020304" charset="0"/>
              </a:rPr>
              <a:t>DEMO</a:t>
            </a:r>
            <a:endParaRPr lang="vi-VN" altLang="en-US" sz="2400" i="1">
              <a:latin typeface="Times New Roman" panose="02020603050405020304" charset="0"/>
              <a:cs typeface="Times New Roman" panose="02020603050405020304" charset="0"/>
            </a:endParaRPr>
          </a:p>
          <a:p>
            <a:pPr marL="438150" indent="-285750">
              <a:buFont typeface="+mj-lt"/>
              <a:buAutoNum type="romanUcPeriod"/>
            </a:pPr>
            <a:r>
              <a:rPr lang="vi-VN" altLang="en-US" sz="2400" i="1">
                <a:latin typeface="Times New Roman" panose="02020603050405020304" charset="0"/>
                <a:cs typeface="Times New Roman" panose="02020603050405020304" charset="0"/>
              </a:rPr>
              <a:t>KẾT QUẢ THỰC </a:t>
            </a:r>
            <a:r>
              <a:rPr lang="vi-VN" altLang="en-US" sz="2400" i="1">
                <a:latin typeface="Times New Roman" panose="02020603050405020304" charset="0"/>
                <a:cs typeface="Times New Roman" panose="02020603050405020304" charset="0"/>
              </a:rPr>
              <a:t>HIỆN</a:t>
            </a:r>
            <a:endParaRPr lang="vi-VN" altLang="en-US" sz="2400" i="1">
              <a:latin typeface="Times New Roman" panose="02020603050405020304" charset="0"/>
              <a:cs typeface="Times New Roman" panose="02020603050405020304" charset="0"/>
            </a:endParaRPr>
          </a:p>
          <a:p>
            <a:pPr marL="152400" indent="0">
              <a:buFont typeface="+mj-lt"/>
              <a:buNone/>
            </a:pPr>
            <a:endParaRPr lang="vi-VN" altLang="en-US" sz="2400" i="1">
              <a:latin typeface="Times New Roman" panose="02020603050405020304" charset="0"/>
              <a:cs typeface="Times New Roman" panose="02020603050405020304" charset="0"/>
            </a:endParaRPr>
          </a:p>
        </p:txBody>
      </p:sp>
      <p:sp>
        <p:nvSpPr>
          <p:cNvPr id="3" name="Title 2"/>
          <p:cNvSpPr>
            <a:spLocks noGrp="1"/>
          </p:cNvSpPr>
          <p:nvPr>
            <p:ph type="title"/>
          </p:nvPr>
        </p:nvSpPr>
        <p:spPr>
          <a:xfrm>
            <a:off x="729200" y="467885"/>
            <a:ext cx="8103000" cy="572700"/>
          </a:xfrm>
        </p:spPr>
        <p:txBody>
          <a:bodyPr/>
          <a:p>
            <a:r>
              <a:rPr lang="vi-VN" altLang="en-US">
                <a:solidFill>
                  <a:schemeClr val="tx1"/>
                </a:solidFill>
                <a:effectLst>
                  <a:outerShdw blurRad="38100" dist="19050" dir="2700000" algn="tl" rotWithShape="0">
                    <a:schemeClr val="dk1">
                      <a:alpha val="40000"/>
                    </a:schemeClr>
                  </a:outerShdw>
                </a:effectLst>
              </a:rPr>
              <a:t>MỤC LỤC </a:t>
            </a:r>
            <a:endParaRPr lang="vi-VN" altLang="en-US">
              <a:solidFill>
                <a:schemeClr val="tx1"/>
              </a:solidFill>
              <a:effectLst>
                <a:outerShdw blurRad="38100" dist="19050" dir="2700000" algn="tl" rotWithShape="0">
                  <a:schemeClr val="dk1">
                    <a:alpha val="40000"/>
                  </a:schemeClr>
                </a:outerShdw>
              </a:effectLst>
            </a:endParaRPr>
          </a:p>
        </p:txBody>
      </p:sp>
    </p:spTree>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animEffect transition="in" filter="blinds(horizontal)">
                                      <p:cBhvr>
                                        <p:cTn id="11" dur="500"/>
                                        <p:tgtEl>
                                          <p:spTgt spid="2">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grpId="0" nodeType="clickEffect">
                                  <p:stCondLst>
                                    <p:cond delay="0"/>
                                  </p:stCondLst>
                                  <p:childTnLst>
                                    <p:set>
                                      <p:cBhvr>
                                        <p:cTn id="15" dur="1" fill="hold">
                                          <p:stCondLst>
                                            <p:cond delay="0"/>
                                          </p:stCondLst>
                                        </p:cTn>
                                        <p:tgtEl>
                                          <p:spTgt spid="2">
                                            <p:txEl>
                                              <p:pRg st="1" end="1"/>
                                            </p:txEl>
                                          </p:spTgt>
                                        </p:tgtEl>
                                        <p:attrNameLst>
                                          <p:attrName>style.visibility</p:attrName>
                                        </p:attrNameLst>
                                      </p:cBhvr>
                                      <p:to>
                                        <p:strVal val="visible"/>
                                      </p:to>
                                    </p:set>
                                    <p:animEffect transition="in" filter="blinds(horizontal)">
                                      <p:cBhvr>
                                        <p:cTn id="16" dur="500"/>
                                        <p:tgtEl>
                                          <p:spTgt spid="2">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2">
                                            <p:txEl>
                                              <p:pRg st="2" end="2"/>
                                            </p:txEl>
                                          </p:spTgt>
                                        </p:tgtEl>
                                        <p:attrNameLst>
                                          <p:attrName>style.visibility</p:attrName>
                                        </p:attrNameLst>
                                      </p:cBhvr>
                                      <p:to>
                                        <p:strVal val="visible"/>
                                      </p:to>
                                    </p:set>
                                    <p:animEffect transition="in" filter="blinds(horizontal)">
                                      <p:cBhvr>
                                        <p:cTn id="21" dur="500"/>
                                        <p:tgtEl>
                                          <p:spTgt spid="2">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2">
                                            <p:txEl>
                                              <p:pRg st="3" end="3"/>
                                            </p:txEl>
                                          </p:spTgt>
                                        </p:tgtEl>
                                        <p:attrNameLst>
                                          <p:attrName>style.visibility</p:attrName>
                                        </p:attrNameLst>
                                      </p:cBhvr>
                                      <p:to>
                                        <p:strVal val="visible"/>
                                      </p:to>
                                    </p:set>
                                    <p:animEffect transition="in" filter="blinds(horizontal)">
                                      <p:cBhvr>
                                        <p:cTn id="26" dur="500"/>
                                        <p:tgtEl>
                                          <p:spTgt spid="2">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grpId="0" nodeType="clickEffect">
                                  <p:stCondLst>
                                    <p:cond delay="0"/>
                                  </p:stCondLst>
                                  <p:childTnLst>
                                    <p:set>
                                      <p:cBhvr>
                                        <p:cTn id="30" dur="1" fill="hold">
                                          <p:stCondLst>
                                            <p:cond delay="0"/>
                                          </p:stCondLst>
                                        </p:cTn>
                                        <p:tgtEl>
                                          <p:spTgt spid="2">
                                            <p:txEl>
                                              <p:pRg st="4" end="4"/>
                                            </p:txEl>
                                          </p:spTgt>
                                        </p:tgtEl>
                                        <p:attrNameLst>
                                          <p:attrName>style.visibility</p:attrName>
                                        </p:attrNameLst>
                                      </p:cBhvr>
                                      <p:to>
                                        <p:strVal val="visible"/>
                                      </p:to>
                                    </p:set>
                                    <p:animEffect transition="in" filter="blinds(horizontal)">
                                      <p:cBhvr>
                                        <p:cTn id="31"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2" grpId="0" build="p"/>
      <p:bldP spid="2" grpI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7"/>
          <p:cNvSpPr txBox="1">
            <a:spLocks noGrp="1"/>
          </p:cNvSpPr>
          <p:nvPr>
            <p:ph type="title" idx="2"/>
          </p:nvPr>
        </p:nvSpPr>
        <p:spPr>
          <a:xfrm>
            <a:off x="3536250" y="1250550"/>
            <a:ext cx="2071500" cy="90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a:solidFill>
                  <a:srgbClr val="F25ABC"/>
                </a:solidFill>
              </a:rPr>
              <a:t>Phần </a:t>
            </a:r>
            <a:r>
              <a:rPr lang="vi-VN">
                <a:solidFill>
                  <a:srgbClr val="F25ABC"/>
                </a:solidFill>
              </a:rPr>
              <a:t>I</a:t>
            </a:r>
            <a:endParaRPr lang="vi-VN">
              <a:solidFill>
                <a:srgbClr val="F25ABC"/>
              </a:solidFill>
            </a:endParaRPr>
          </a:p>
        </p:txBody>
      </p:sp>
      <p:sp>
        <p:nvSpPr>
          <p:cNvPr id="258" name="Google Shape;258;p3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r>
              <a:rPr lang="vi-VN" sz="2800" b="1">
                <a:latin typeface="Times"/>
              </a:rPr>
              <a:t>MÔ TẢ ĐỀ </a:t>
            </a:r>
            <a:r>
              <a:rPr lang="vi-VN" sz="2800" b="1">
                <a:latin typeface="Times"/>
              </a:rPr>
              <a:t>TÀI</a:t>
            </a:r>
            <a:endParaRPr lang="vi-VN" sz="2800" b="1">
              <a:latin typeface="Times"/>
            </a:endParaRPr>
          </a:p>
        </p:txBody>
      </p:sp>
    </p:spTree>
  </p:cSld>
  <p:clrMapOvr>
    <a:masterClrMapping/>
  </p:clrMapOvr>
  <p:transition>
    <p:wedg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8"/>
          <p:cNvSpPr txBox="1">
            <a:spLocks noGrp="1"/>
          </p:cNvSpPr>
          <p:nvPr>
            <p:ph type="title"/>
          </p:nvPr>
        </p:nvSpPr>
        <p:spPr>
          <a:xfrm>
            <a:off x="727710" y="649605"/>
            <a:ext cx="2404110" cy="574040"/>
          </a:xfrm>
          <a:prstGeom prst="rect">
            <a:avLst/>
          </a:prstGeom>
        </p:spPr>
        <p:txBody>
          <a:bodyPr spcFirstLastPara="1" wrap="square" lIns="91425" tIns="91425" rIns="91425" bIns="91425" anchor="b" anchorCtr="0">
            <a:noAutofit/>
          </a:bodyPr>
          <a:lstStyle/>
          <a:p>
            <a:r>
              <a:rPr lang="en-GB" sz="2000" b="1" i="1">
                <a:latin typeface="Times"/>
              </a:rPr>
              <a:t>1.</a:t>
            </a:r>
            <a:r>
              <a:rPr lang="vi-VN" altLang="en-GB" sz="2000" b="1" i="1">
                <a:latin typeface="Times"/>
              </a:rPr>
              <a:t>Giới thiệu đề tài</a:t>
            </a:r>
            <a:r>
              <a:rPr lang="vi-VN" altLang="en-GB" sz="2000">
                <a:latin typeface="Times"/>
              </a:rPr>
              <a:t> </a:t>
            </a:r>
            <a:endParaRPr lang="vi-VN" altLang="en-GB" sz="2000">
              <a:latin typeface="Times"/>
            </a:endParaRPr>
          </a:p>
        </p:txBody>
      </p:sp>
      <p:sp>
        <p:nvSpPr>
          <p:cNvPr id="266" name="Google Shape;266;p38"/>
          <p:cNvSpPr txBox="1">
            <a:spLocks noGrp="1"/>
          </p:cNvSpPr>
          <p:nvPr>
            <p:ph type="title" idx="2"/>
          </p:nvPr>
        </p:nvSpPr>
        <p:spPr>
          <a:xfrm>
            <a:off x="499110" y="1158875"/>
            <a:ext cx="4343400" cy="1579245"/>
          </a:xfrm>
          <a:prstGeom prst="rect">
            <a:avLst/>
          </a:prstGeom>
        </p:spPr>
        <p:txBody>
          <a:bodyPr spcFirstLastPara="1" wrap="square" lIns="91425" tIns="91425" rIns="91425" bIns="91425" anchor="b" anchorCtr="0">
            <a:noAutofit/>
          </a:bodyPr>
          <a:lstStyle/>
          <a:p>
            <a:pPr algn="just"/>
            <a:r>
              <a:rPr lang="vi-VN" sz="2000">
                <a:latin typeface="Times"/>
              </a:rPr>
              <a:t>-</a:t>
            </a:r>
            <a:r>
              <a:rPr lang="vi-VN">
                <a:latin typeface="Times"/>
              </a:rPr>
              <a:t> Biển báo giao thông là những biển báo được dựng ven đường giao thông để cung cấp thông tin đến người tham gia giao thông nhằm tăng cường an toàn giao thông. </a:t>
            </a:r>
            <a:br>
              <a:rPr lang="vi-VN">
                <a:latin typeface="Times"/>
              </a:rPr>
            </a:br>
            <a:endParaRPr lang="vi-VN">
              <a:latin typeface="Times"/>
            </a:endParaRPr>
          </a:p>
        </p:txBody>
      </p:sp>
      <p:sp>
        <p:nvSpPr>
          <p:cNvPr id="270" name="Google Shape;270;p38"/>
          <p:cNvSpPr txBox="1">
            <a:spLocks noGrp="1"/>
          </p:cNvSpPr>
          <p:nvPr>
            <p:ph type="title" idx="6"/>
          </p:nvPr>
        </p:nvSpPr>
        <p:spPr>
          <a:xfrm>
            <a:off x="727710" y="254000"/>
            <a:ext cx="8103235" cy="617220"/>
          </a:xfrm>
          <a:prstGeom prst="rect">
            <a:avLst/>
          </a:prstGeom>
        </p:spPr>
        <p:txBody>
          <a:bodyPr spcFirstLastPara="1" wrap="square" lIns="91425" tIns="91425" rIns="91425" bIns="91425" anchor="t" anchorCtr="0">
            <a:noAutofit/>
          </a:bodyPr>
          <a:lstStyle/>
          <a:p>
            <a:r>
              <a:rPr lang="vi-VN" b="1">
                <a:solidFill>
                  <a:schemeClr val="tx1"/>
                </a:solidFill>
                <a:latin typeface="Times"/>
              </a:rPr>
              <a:t>MÔ TẢ ĐỀ TÀI</a:t>
            </a:r>
            <a:endParaRPr lang="vi-VN" b="1">
              <a:solidFill>
                <a:schemeClr val="tx1"/>
              </a:solidFill>
              <a:latin typeface="Times"/>
            </a:endParaRPr>
          </a:p>
        </p:txBody>
      </p:sp>
      <p:pic>
        <p:nvPicPr>
          <p:cNvPr id="2" name="Picture 1"/>
          <p:cNvPicPr>
            <a:picLocks noChangeAspect="1"/>
          </p:cNvPicPr>
          <p:nvPr/>
        </p:nvPicPr>
        <p:blipFill>
          <a:blip r:embed="rId1"/>
          <a:stretch>
            <a:fillRect/>
          </a:stretch>
        </p:blipFill>
        <p:spPr>
          <a:xfrm>
            <a:off x="5575300" y="871220"/>
            <a:ext cx="2897505" cy="1866265"/>
          </a:xfrm>
          <a:prstGeom prst="rect">
            <a:avLst/>
          </a:prstGeom>
        </p:spPr>
      </p:pic>
      <p:pic>
        <p:nvPicPr>
          <p:cNvPr id="3" name="Picture 2"/>
          <p:cNvPicPr>
            <a:picLocks noChangeAspect="1"/>
          </p:cNvPicPr>
          <p:nvPr/>
        </p:nvPicPr>
        <p:blipFill>
          <a:blip r:embed="rId2"/>
          <a:stretch>
            <a:fillRect/>
          </a:stretch>
        </p:blipFill>
        <p:spPr>
          <a:xfrm>
            <a:off x="5575300" y="2920365"/>
            <a:ext cx="2896870" cy="1935480"/>
          </a:xfrm>
          <a:prstGeom prst="rect">
            <a:avLst/>
          </a:prstGeom>
        </p:spPr>
      </p:pic>
      <p:sp>
        <p:nvSpPr>
          <p:cNvPr id="4" name="Text Box 3"/>
          <p:cNvSpPr txBox="1"/>
          <p:nvPr/>
        </p:nvSpPr>
        <p:spPr>
          <a:xfrm>
            <a:off x="563880" y="2437130"/>
            <a:ext cx="4180840" cy="1476375"/>
          </a:xfrm>
          <a:prstGeom prst="rect">
            <a:avLst/>
          </a:prstGeom>
          <a:noFill/>
        </p:spPr>
        <p:txBody>
          <a:bodyPr wrap="square" rtlCol="0">
            <a:spAutoFit/>
          </a:bodyPr>
          <a:p>
            <a:pPr algn="just"/>
            <a:r>
              <a:rPr lang="vi-VN" sz="1800">
                <a:solidFill>
                  <a:schemeClr val="bg1"/>
                </a:solidFill>
                <a:latin typeface="Times"/>
                <a:sym typeface="+mn-ea"/>
              </a:rPr>
              <a:t>- Thiết kế ứng dụng để nhận diện các biển báo cáo machine learning qua camera và kho lưu trữ ảnh đồng thời cung cấp thông tin cho người sử dụng thông qua google search.</a:t>
            </a:r>
            <a:endParaRPr lang="vi-VN" sz="1800">
              <a:solidFill>
                <a:schemeClr val="bg1"/>
              </a:solidFill>
              <a:latin typeface="Times"/>
              <a:sym typeface="+mn-ea"/>
            </a:endParaRPr>
          </a:p>
        </p:txBody>
      </p:sp>
    </p:spTree>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70"/>
                                        </p:tgtEl>
                                        <p:attrNameLst>
                                          <p:attrName>style.visibility</p:attrName>
                                        </p:attrNameLst>
                                      </p:cBhvr>
                                      <p:to>
                                        <p:strVal val="visible"/>
                                      </p:to>
                                    </p:set>
                                    <p:animEffect transition="in" filter="blinds(horizontal)">
                                      <p:cBhvr>
                                        <p:cTn id="7" dur="500"/>
                                        <p:tgtEl>
                                          <p:spTgt spid="27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64"/>
                                        </p:tgtEl>
                                        <p:attrNameLst>
                                          <p:attrName>style.visibility</p:attrName>
                                        </p:attrNameLst>
                                      </p:cBhvr>
                                      <p:to>
                                        <p:strVal val="visible"/>
                                      </p:to>
                                    </p:set>
                                    <p:animEffect transition="in" filter="blinds(horizontal)">
                                      <p:cBhvr>
                                        <p:cTn id="12" dur="500"/>
                                        <p:tgtEl>
                                          <p:spTgt spid="26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66"/>
                                        </p:tgtEl>
                                        <p:attrNameLst>
                                          <p:attrName>style.visibility</p:attrName>
                                        </p:attrNameLst>
                                      </p:cBhvr>
                                      <p:to>
                                        <p:strVal val="visible"/>
                                      </p:to>
                                    </p:set>
                                    <p:animEffect transition="in" filter="blinds(horizontal)">
                                      <p:cBhvr>
                                        <p:cTn id="17" dur="500"/>
                                        <p:tgtEl>
                                          <p:spTgt spid="266"/>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box(in)">
                                      <p:cBhvr>
                                        <p:cTn id="22" dur="2000"/>
                                        <p:tgtEl>
                                          <p:spTgt spid="2"/>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grpId="0"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circle(in)">
                                      <p:cBhvr>
                                        <p:cTn id="3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0" grpId="0"/>
      <p:bldP spid="270" grpId="1"/>
      <p:bldP spid="264" grpId="0"/>
      <p:bldP spid="266" grpId="0"/>
      <p:bldP spid="266" grpId="1"/>
      <p:bldP spid="4" grpId="0"/>
      <p:bldP spid="4"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8"/>
          <p:cNvSpPr txBox="1">
            <a:spLocks noGrp="1"/>
          </p:cNvSpPr>
          <p:nvPr>
            <p:ph type="title"/>
          </p:nvPr>
        </p:nvSpPr>
        <p:spPr>
          <a:xfrm>
            <a:off x="727710" y="1022985"/>
            <a:ext cx="2739390" cy="520700"/>
          </a:xfrm>
          <a:prstGeom prst="rect">
            <a:avLst/>
          </a:prstGeom>
        </p:spPr>
        <p:txBody>
          <a:bodyPr spcFirstLastPara="1" wrap="square" lIns="91425" tIns="91425" rIns="91425" bIns="91425" anchor="b" anchorCtr="0">
            <a:noAutofit/>
          </a:bodyPr>
          <a:lstStyle/>
          <a:p>
            <a:pPr algn="l"/>
            <a:r>
              <a:rPr lang="en-GB" sz="2000" b="1" i="1">
                <a:latin typeface="Times"/>
              </a:rPr>
              <a:t>2.</a:t>
            </a:r>
            <a:r>
              <a:rPr lang="vi-VN" altLang="en-GB" sz="2000" b="1" i="1">
                <a:latin typeface="Times"/>
              </a:rPr>
              <a:t> </a:t>
            </a:r>
            <a:r>
              <a:rPr lang="en-GB" sz="2000" b="1" i="1">
                <a:latin typeface="Times"/>
              </a:rPr>
              <a:t>Mục </a:t>
            </a:r>
            <a:r>
              <a:rPr lang="vi-VN" altLang="en-GB" sz="2000" b="1" i="1">
                <a:latin typeface="Times"/>
              </a:rPr>
              <a:t>đích của đề tài</a:t>
            </a:r>
            <a:endParaRPr lang="vi-VN" altLang="en-GB" sz="2000" b="1" i="1">
              <a:latin typeface="Times"/>
            </a:endParaRPr>
          </a:p>
        </p:txBody>
      </p:sp>
      <p:sp>
        <p:nvSpPr>
          <p:cNvPr id="270" name="Google Shape;270;p38"/>
          <p:cNvSpPr txBox="1">
            <a:spLocks noGrp="1"/>
          </p:cNvSpPr>
          <p:nvPr>
            <p:ph type="title" idx="6"/>
          </p:nvPr>
        </p:nvSpPr>
        <p:spPr>
          <a:xfrm>
            <a:off x="729200" y="445025"/>
            <a:ext cx="8103000" cy="572700"/>
          </a:xfrm>
          <a:prstGeom prst="rect">
            <a:avLst/>
          </a:prstGeom>
        </p:spPr>
        <p:txBody>
          <a:bodyPr spcFirstLastPara="1" wrap="square" lIns="91425" tIns="91425" rIns="91425" bIns="91425" anchor="t" anchorCtr="0">
            <a:noAutofit/>
          </a:bodyPr>
          <a:lstStyle/>
          <a:p>
            <a:r>
              <a:rPr lang="vi-VN" b="1">
                <a:solidFill>
                  <a:schemeClr val="tx1"/>
                </a:solidFill>
                <a:latin typeface="Times"/>
              </a:rPr>
              <a:t>MÔ TẢ ĐỀ </a:t>
            </a:r>
            <a:r>
              <a:rPr lang="vi-VN" b="1">
                <a:solidFill>
                  <a:schemeClr val="tx1"/>
                </a:solidFill>
                <a:latin typeface="Times"/>
              </a:rPr>
              <a:t>TÀI</a:t>
            </a:r>
            <a:endParaRPr lang="vi-VN" b="1">
              <a:solidFill>
                <a:schemeClr val="tx1"/>
              </a:solidFill>
              <a:latin typeface="Times"/>
            </a:endParaRPr>
          </a:p>
        </p:txBody>
      </p:sp>
      <p:sp>
        <p:nvSpPr>
          <p:cNvPr id="3" name="Title 2"/>
          <p:cNvSpPr/>
          <p:nvPr>
            <p:ph type="title" idx="2"/>
          </p:nvPr>
        </p:nvSpPr>
        <p:spPr>
          <a:xfrm>
            <a:off x="546100" y="1022985"/>
            <a:ext cx="5824220" cy="3084195"/>
          </a:xfrm>
        </p:spPr>
        <p:txBody>
          <a:bodyPr/>
          <a:p>
            <a:pPr algn="l"/>
            <a:r>
              <a:rPr lang="vi-VN" altLang="en-US">
                <a:latin typeface="Times New Roman" panose="02020603050405020304" charset="0"/>
                <a:cs typeface="Times New Roman" panose="02020603050405020304" charset="0"/>
              </a:rPr>
              <a:t>- </a:t>
            </a:r>
            <a:r>
              <a:rPr lang="en-US">
                <a:latin typeface="Times New Roman" panose="02020603050405020304" charset="0"/>
                <a:cs typeface="Times New Roman" panose="02020603050405020304" charset="0"/>
              </a:rPr>
              <a:t>Phân l</a:t>
            </a:r>
            <a:r>
              <a:rPr lang="vi-VN" altLang="en-US">
                <a:latin typeface="Times New Roman" panose="02020603050405020304" charset="0"/>
                <a:cs typeface="Times New Roman" panose="02020603050405020304" charset="0"/>
              </a:rPr>
              <a:t>oại</a:t>
            </a:r>
            <a:r>
              <a:rPr lang="en-US">
                <a:latin typeface="Times New Roman" panose="02020603050405020304" charset="0"/>
                <a:cs typeface="Times New Roman" panose="02020603050405020304" charset="0"/>
              </a:rPr>
              <a:t> biển b</a:t>
            </a:r>
            <a:r>
              <a:rPr lang="vi-VN" altLang="en-US">
                <a:latin typeface="Times New Roman" panose="02020603050405020304" charset="0"/>
                <a:cs typeface="Times New Roman" panose="02020603050405020304" charset="0"/>
              </a:rPr>
              <a:t>áo</a:t>
            </a:r>
            <a:r>
              <a:rPr lang="en-US">
                <a:latin typeface="Times New Roman" panose="02020603050405020304" charset="0"/>
                <a:cs typeface="Times New Roman" panose="02020603050405020304" charset="0"/>
              </a:rPr>
              <a:t> giao thông v</a:t>
            </a:r>
            <a:r>
              <a:rPr lang="vi-VN" altLang="en-US">
                <a:latin typeface="Times New Roman" panose="02020603050405020304" charset="0"/>
                <a:cs typeface="Times New Roman" panose="02020603050405020304" charset="0"/>
              </a:rPr>
              <a:t>à</a:t>
            </a:r>
            <a:r>
              <a:rPr lang="en-US">
                <a:latin typeface="Times New Roman" panose="02020603050405020304" charset="0"/>
                <a:cs typeface="Times New Roman" panose="02020603050405020304" charset="0"/>
              </a:rPr>
              <a:t> đưa ra thông tin chi tiết về biển b</a:t>
            </a:r>
            <a:r>
              <a:rPr lang="vi-VN" altLang="en-US">
                <a:latin typeface="Times New Roman" panose="02020603050405020304" charset="0"/>
                <a:cs typeface="Times New Roman" panose="02020603050405020304" charset="0"/>
              </a:rPr>
              <a:t>áo</a:t>
            </a:r>
            <a:r>
              <a:rPr lang="en-US">
                <a:latin typeface="Times New Roman" panose="02020603050405020304" charset="0"/>
                <a:cs typeface="Times New Roman" panose="02020603050405020304" charset="0"/>
              </a:rPr>
              <a:t> cho người s</a:t>
            </a:r>
            <a:r>
              <a:rPr lang="vi-VN" altLang="en-US">
                <a:latin typeface="Times New Roman" panose="02020603050405020304" charset="0"/>
                <a:cs typeface="Times New Roman" panose="02020603050405020304" charset="0"/>
              </a:rPr>
              <a:t>ử</a:t>
            </a:r>
            <a:r>
              <a:rPr lang="en-US">
                <a:latin typeface="Times New Roman" panose="02020603050405020304" charset="0"/>
                <a:cs typeface="Times New Roman" panose="02020603050405020304" charset="0"/>
              </a:rPr>
              <a:t> dụng, t</a:t>
            </a:r>
            <a:r>
              <a:rPr lang="vi-VN" altLang="en-US">
                <a:latin typeface="Times New Roman" panose="02020603050405020304" charset="0"/>
                <a:cs typeface="Times New Roman" panose="02020603050405020304" charset="0"/>
              </a:rPr>
              <a:t>ừ</a:t>
            </a:r>
            <a:r>
              <a:rPr lang="en-US">
                <a:latin typeface="Times New Roman" panose="02020603050405020304" charset="0"/>
                <a:cs typeface="Times New Roman" panose="02020603050405020304" charset="0"/>
              </a:rPr>
              <a:t> </a:t>
            </a:r>
            <a:r>
              <a:rPr lang="vi-VN" altLang="en-US">
                <a:latin typeface="Times New Roman" panose="02020603050405020304" charset="0"/>
                <a:cs typeface="Times New Roman" panose="02020603050405020304" charset="0"/>
              </a:rPr>
              <a:t>đó</a:t>
            </a:r>
            <a:r>
              <a:rPr lang="en-US">
                <a:latin typeface="Times New Roman" panose="02020603050405020304" charset="0"/>
                <a:cs typeface="Times New Roman" panose="02020603050405020304" charset="0"/>
              </a:rPr>
              <a:t> tăng kh</a:t>
            </a:r>
            <a:r>
              <a:rPr lang="vi-VN" altLang="en-US">
                <a:latin typeface="Times New Roman" panose="02020603050405020304" charset="0"/>
                <a:cs typeface="Times New Roman" panose="02020603050405020304" charset="0"/>
              </a:rPr>
              <a:t>ả</a:t>
            </a:r>
            <a:r>
              <a:rPr lang="en-US">
                <a:latin typeface="Times New Roman" panose="02020603050405020304" charset="0"/>
                <a:cs typeface="Times New Roman" panose="02020603050405020304" charset="0"/>
              </a:rPr>
              <a:t> năng nhậ</a:t>
            </a:r>
            <a:r>
              <a:rPr lang="vi-VN" altLang="en-US">
                <a:latin typeface="Times New Roman" panose="02020603050405020304" charset="0"/>
                <a:cs typeface="Times New Roman" panose="02020603050405020304" charset="0"/>
              </a:rPr>
              <a:t>n diện</a:t>
            </a:r>
            <a:r>
              <a:rPr lang="en-US">
                <a:latin typeface="Times New Roman" panose="02020603050405020304" charset="0"/>
                <a:cs typeface="Times New Roman" panose="02020603050405020304" charset="0"/>
              </a:rPr>
              <a:t> c</a:t>
            </a:r>
            <a:r>
              <a:rPr lang="vi-VN" altLang="en-US">
                <a:latin typeface="Times New Roman" panose="02020603050405020304" charset="0"/>
                <a:cs typeface="Times New Roman" panose="02020603050405020304" charset="0"/>
              </a:rPr>
              <a:t>ác</a:t>
            </a:r>
            <a:r>
              <a:rPr lang="en-US">
                <a:latin typeface="Times New Roman" panose="02020603050405020304" charset="0"/>
                <a:cs typeface="Times New Roman" panose="02020603050405020304" charset="0"/>
              </a:rPr>
              <a:t> biển b</a:t>
            </a:r>
            <a:r>
              <a:rPr lang="vi-VN" altLang="en-US">
                <a:latin typeface="Times New Roman" panose="02020603050405020304" charset="0"/>
                <a:cs typeface="Times New Roman" panose="02020603050405020304" charset="0"/>
              </a:rPr>
              <a:t>áo</a:t>
            </a:r>
            <a:r>
              <a:rPr lang="en-US">
                <a:latin typeface="Times New Roman" panose="02020603050405020304" charset="0"/>
                <a:cs typeface="Times New Roman" panose="02020603050405020304" charset="0"/>
              </a:rPr>
              <a:t> v</a:t>
            </a:r>
            <a:r>
              <a:rPr lang="vi-VN" altLang="en-US">
                <a:latin typeface="Times New Roman" panose="02020603050405020304" charset="0"/>
                <a:cs typeface="Times New Roman" panose="02020603050405020304" charset="0"/>
              </a:rPr>
              <a:t>à</a:t>
            </a:r>
            <a:r>
              <a:rPr lang="en-US">
                <a:latin typeface="Times New Roman" panose="02020603050405020304" charset="0"/>
                <a:cs typeface="Times New Roman" panose="02020603050405020304" charset="0"/>
              </a:rPr>
              <a:t> an t</a:t>
            </a:r>
            <a:r>
              <a:rPr lang="vi-VN" altLang="en-US">
                <a:latin typeface="Times New Roman" panose="02020603050405020304" charset="0"/>
                <a:cs typeface="Times New Roman" panose="02020603050405020304" charset="0"/>
              </a:rPr>
              <a:t>oàn giao thông.</a:t>
            </a:r>
            <a:br>
              <a:rPr lang="vi-VN" altLang="en-US">
                <a:latin typeface="Times New Roman" panose="02020603050405020304" charset="0"/>
                <a:cs typeface="Times New Roman" panose="02020603050405020304" charset="0"/>
              </a:rPr>
            </a:br>
            <a:r>
              <a:rPr lang="vi-VN" altLang="en-US">
                <a:latin typeface="Times New Roman" panose="02020603050405020304" charset="0"/>
                <a:cs typeface="Times New Roman" panose="02020603050405020304" charset="0"/>
              </a:rPr>
              <a:t>- Hiểu được các tính chất của các biển báo giao thông ở Việt Nam và trích xuất được các được các đặc trưng trong việc sử lý ảnh phục vụ yêu cầu nhận diện.</a:t>
            </a:r>
            <a:br>
              <a:rPr lang="vi-VN" altLang="en-US">
                <a:latin typeface="Times New Roman" panose="02020603050405020304" charset="0"/>
                <a:cs typeface="Times New Roman" panose="02020603050405020304" charset="0"/>
              </a:rPr>
            </a:br>
            <a:r>
              <a:rPr lang="vi-VN" altLang="en-US">
                <a:latin typeface="Times New Roman" panose="02020603050405020304" charset="0"/>
                <a:cs typeface="Times New Roman" panose="02020603050405020304" charset="0"/>
              </a:rPr>
              <a:t>- Phát triển được thuật toán phân loại biển báo giao thông.</a:t>
            </a:r>
            <a:br>
              <a:rPr lang="vi-VN" altLang="en-US">
                <a:latin typeface="Times New Roman" panose="02020603050405020304" charset="0"/>
                <a:cs typeface="Times New Roman" panose="02020603050405020304" charset="0"/>
              </a:rPr>
            </a:br>
            <a:endParaRPr lang="vi-VN" altLang="en-US">
              <a:latin typeface="Times New Roman" panose="02020603050405020304" charset="0"/>
              <a:cs typeface="Times New Roman" panose="02020603050405020304" charset="0"/>
            </a:endParaRPr>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70"/>
                                        </p:tgtEl>
                                        <p:attrNameLst>
                                          <p:attrName>style.visibility</p:attrName>
                                        </p:attrNameLst>
                                      </p:cBhvr>
                                      <p:to>
                                        <p:strVal val="visible"/>
                                      </p:to>
                                    </p:set>
                                    <p:animEffect transition="in" filter="blinds(horizontal)">
                                      <p:cBhvr>
                                        <p:cTn id="7" dur="500"/>
                                        <p:tgtEl>
                                          <p:spTgt spid="27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64"/>
                                        </p:tgtEl>
                                        <p:attrNameLst>
                                          <p:attrName>style.visibility</p:attrName>
                                        </p:attrNameLst>
                                      </p:cBhvr>
                                      <p:to>
                                        <p:strVal val="visible"/>
                                      </p:to>
                                    </p:set>
                                    <p:animEffect transition="in" filter="blinds(horizontal)">
                                      <p:cBhvr>
                                        <p:cTn id="12" dur="500"/>
                                        <p:tgtEl>
                                          <p:spTgt spid="264"/>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ox(in)">
                                      <p:cBhvr>
                                        <p:cTn id="1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0" grpId="0"/>
      <p:bldP spid="270" grpId="1"/>
      <p:bldP spid="264" grpId="0"/>
      <p:bldP spid="264" grpId="1"/>
      <p:bldP spid="3" grpId="0"/>
      <p:bldP spid="3"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8"/>
          <p:cNvSpPr txBox="1">
            <a:spLocks noGrp="1"/>
          </p:cNvSpPr>
          <p:nvPr>
            <p:ph type="title"/>
          </p:nvPr>
        </p:nvSpPr>
        <p:spPr>
          <a:xfrm>
            <a:off x="727710" y="1022985"/>
            <a:ext cx="3697605" cy="520700"/>
          </a:xfrm>
          <a:prstGeom prst="rect">
            <a:avLst/>
          </a:prstGeom>
        </p:spPr>
        <p:txBody>
          <a:bodyPr spcFirstLastPara="1" wrap="square" lIns="91425" tIns="91425" rIns="91425" bIns="91425" anchor="b" anchorCtr="0">
            <a:noAutofit/>
          </a:bodyPr>
          <a:lstStyle/>
          <a:p>
            <a:pPr algn="l"/>
            <a:r>
              <a:rPr lang="vi-VN" altLang="en-GB" sz="2000" b="1" i="1">
                <a:latin typeface="Times"/>
              </a:rPr>
              <a:t>3</a:t>
            </a:r>
            <a:r>
              <a:rPr lang="en-GB" sz="2000" b="1" i="1">
                <a:latin typeface="Times"/>
              </a:rPr>
              <a:t>.</a:t>
            </a:r>
            <a:r>
              <a:rPr lang="vi-VN" altLang="en-GB" sz="2000" b="1" i="1">
                <a:latin typeface="Times"/>
              </a:rPr>
              <a:t> Lý do chọn kĩ thuật này</a:t>
            </a:r>
            <a:endParaRPr lang="vi-VN" altLang="en-GB" sz="2000" b="1" i="1">
              <a:latin typeface="Times"/>
            </a:endParaRPr>
          </a:p>
        </p:txBody>
      </p:sp>
      <p:sp>
        <p:nvSpPr>
          <p:cNvPr id="270" name="Google Shape;270;p38"/>
          <p:cNvSpPr txBox="1">
            <a:spLocks noGrp="1"/>
          </p:cNvSpPr>
          <p:nvPr>
            <p:ph type="title" idx="6"/>
          </p:nvPr>
        </p:nvSpPr>
        <p:spPr>
          <a:xfrm>
            <a:off x="729200" y="445025"/>
            <a:ext cx="8103000" cy="572700"/>
          </a:xfrm>
          <a:prstGeom prst="rect">
            <a:avLst/>
          </a:prstGeom>
        </p:spPr>
        <p:txBody>
          <a:bodyPr spcFirstLastPara="1" wrap="square" lIns="91425" tIns="91425" rIns="91425" bIns="91425" anchor="t" anchorCtr="0">
            <a:noAutofit/>
          </a:bodyPr>
          <a:lstStyle/>
          <a:p>
            <a:r>
              <a:rPr lang="vi-VN" b="1">
                <a:solidFill>
                  <a:schemeClr val="tx1"/>
                </a:solidFill>
                <a:latin typeface="Times"/>
              </a:rPr>
              <a:t>MÔ TẢ ĐỀ </a:t>
            </a:r>
            <a:r>
              <a:rPr lang="vi-VN" b="1">
                <a:solidFill>
                  <a:schemeClr val="tx1"/>
                </a:solidFill>
                <a:latin typeface="Times"/>
              </a:rPr>
              <a:t>TÀI</a:t>
            </a:r>
            <a:endParaRPr lang="vi-VN" b="1">
              <a:solidFill>
                <a:schemeClr val="tx1"/>
              </a:solidFill>
              <a:latin typeface="Times"/>
            </a:endParaRPr>
          </a:p>
        </p:txBody>
      </p:sp>
      <p:sp>
        <p:nvSpPr>
          <p:cNvPr id="3" name="Title 2"/>
          <p:cNvSpPr/>
          <p:nvPr>
            <p:ph type="title" idx="2"/>
          </p:nvPr>
        </p:nvSpPr>
        <p:spPr>
          <a:xfrm>
            <a:off x="864870" y="1022985"/>
            <a:ext cx="5596255" cy="2567305"/>
          </a:xfrm>
        </p:spPr>
        <p:txBody>
          <a:bodyPr/>
          <a:p>
            <a:pPr algn="l"/>
            <a:r>
              <a:rPr lang="vi-VN" altLang="en-US">
                <a:latin typeface="Times New Roman" panose="02020603050405020304" charset="0"/>
                <a:cs typeface="Times New Roman" panose="02020603050405020304" charset="0"/>
              </a:rPr>
              <a:t>- Xử lý và thông báo dữ liệu đến người dùng một cách nhanh chóng và hiệu quả.</a:t>
            </a:r>
            <a:br>
              <a:rPr lang="vi-VN" altLang="en-US">
                <a:latin typeface="Times New Roman" panose="02020603050405020304" charset="0"/>
                <a:cs typeface="Times New Roman" panose="02020603050405020304" charset="0"/>
              </a:rPr>
            </a:br>
            <a:r>
              <a:rPr lang="vi-VN" altLang="en-US">
                <a:latin typeface="Times New Roman" panose="02020603050405020304" charset="0"/>
                <a:cs typeface="Times New Roman" panose="02020603050405020304" charset="0"/>
              </a:rPr>
              <a:t>- Giúp người dùng sử dụng dễ dàng với các tính năng đơn giản.</a:t>
            </a:r>
            <a:br>
              <a:rPr lang="vi-VN" altLang="en-US">
                <a:latin typeface="Times New Roman" panose="02020603050405020304" charset="0"/>
                <a:cs typeface="Times New Roman" panose="02020603050405020304" charset="0"/>
              </a:rPr>
            </a:br>
            <a:br>
              <a:rPr lang="vi-VN" altLang="en-US">
                <a:latin typeface="Times New Roman" panose="02020603050405020304" charset="0"/>
                <a:cs typeface="Times New Roman" panose="02020603050405020304" charset="0"/>
              </a:rPr>
            </a:br>
            <a:endParaRPr lang="vi-VN" altLang="en-US">
              <a:latin typeface="Times New Roman" panose="02020603050405020304" charset="0"/>
              <a:cs typeface="Times New Roman" panose="02020603050405020304" charset="0"/>
            </a:endParaRPr>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70"/>
                                        </p:tgtEl>
                                        <p:attrNameLst>
                                          <p:attrName>style.visibility</p:attrName>
                                        </p:attrNameLst>
                                      </p:cBhvr>
                                      <p:to>
                                        <p:strVal val="visible"/>
                                      </p:to>
                                    </p:set>
                                    <p:animEffect transition="in" filter="blinds(horizontal)">
                                      <p:cBhvr>
                                        <p:cTn id="7" dur="500"/>
                                        <p:tgtEl>
                                          <p:spTgt spid="27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64"/>
                                        </p:tgtEl>
                                        <p:attrNameLst>
                                          <p:attrName>style.visibility</p:attrName>
                                        </p:attrNameLst>
                                      </p:cBhvr>
                                      <p:to>
                                        <p:strVal val="visible"/>
                                      </p:to>
                                    </p:set>
                                    <p:animEffect transition="in" filter="blinds(horizontal)">
                                      <p:cBhvr>
                                        <p:cTn id="12" dur="500"/>
                                        <p:tgtEl>
                                          <p:spTgt spid="264"/>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ox(in)">
                                      <p:cBhvr>
                                        <p:cTn id="1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0" grpId="0"/>
      <p:bldP spid="270" grpId="1"/>
      <p:bldP spid="264" grpId="0"/>
      <p:bldP spid="264" grpId="1"/>
      <p:bldP spid="3" grpId="0"/>
      <p:bldP spid="3"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7"/>
          <p:cNvSpPr txBox="1">
            <a:spLocks noGrp="1"/>
          </p:cNvSpPr>
          <p:nvPr>
            <p:ph type="title" idx="2"/>
          </p:nvPr>
        </p:nvSpPr>
        <p:spPr>
          <a:xfrm>
            <a:off x="3536250" y="1250550"/>
            <a:ext cx="2071500" cy="90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a:solidFill>
                  <a:srgbClr val="F25ABC"/>
                </a:solidFill>
              </a:rPr>
              <a:t>Phần I</a:t>
            </a:r>
            <a:r>
              <a:rPr lang="vi-VN">
                <a:solidFill>
                  <a:srgbClr val="F25ABC"/>
                </a:solidFill>
              </a:rPr>
              <a:t>I</a:t>
            </a:r>
            <a:endParaRPr lang="vi-VN">
              <a:solidFill>
                <a:srgbClr val="F25ABC"/>
              </a:solidFill>
            </a:endParaRPr>
          </a:p>
        </p:txBody>
      </p:sp>
      <p:sp>
        <p:nvSpPr>
          <p:cNvPr id="258" name="Google Shape;258;p37"/>
          <p:cNvSpPr txBox="1">
            <a:spLocks noGrp="1"/>
          </p:cNvSpPr>
          <p:nvPr>
            <p:ph type="title"/>
          </p:nvPr>
        </p:nvSpPr>
        <p:spPr>
          <a:xfrm>
            <a:off x="319405" y="2209800"/>
            <a:ext cx="8512810" cy="1497330"/>
          </a:xfrm>
          <a:prstGeom prst="rect">
            <a:avLst/>
          </a:prstGeom>
        </p:spPr>
        <p:txBody>
          <a:bodyPr spcFirstLastPara="1" wrap="square" lIns="91425" tIns="91425" rIns="91425" bIns="91425" anchor="ctr" anchorCtr="0">
            <a:noAutofit/>
          </a:bodyPr>
          <a:lstStyle/>
          <a:p>
            <a:r>
              <a:rPr lang="vi-VN" sz="2800" b="1">
                <a:latin typeface="Times"/>
              </a:rPr>
              <a:t>CẤU </a:t>
            </a:r>
            <a:r>
              <a:rPr lang="vi-VN" sz="2800" b="1">
                <a:latin typeface="Times"/>
              </a:rPr>
              <a:t>TRÚC CỦA HỆ THỐNG BACKEND VÀ FRONT</a:t>
            </a:r>
            <a:r>
              <a:rPr lang="vi-VN" sz="2800" b="1">
                <a:latin typeface="Times"/>
              </a:rPr>
              <a:t>END</a:t>
            </a:r>
            <a:br>
              <a:rPr lang="vi-VN" sz="2800" b="1">
                <a:latin typeface="Times"/>
              </a:rPr>
            </a:br>
            <a:endParaRPr lang="vi-VN" sz="2800" b="1">
              <a:latin typeface="Times"/>
            </a:endParaRPr>
          </a:p>
        </p:txBody>
      </p:sp>
    </p:spTree>
  </p:cSld>
  <p:clrMapOvr>
    <a:masterClrMapping/>
  </p:clrMapOvr>
  <mc:AlternateContent xmlns:mc="http://schemas.openxmlformats.org/markup-compatibility/2006">
    <mc:Choice xmlns:p14="http://schemas.microsoft.com/office/powerpoint/2010/main" Requires="p14">
      <p:transition p14:dur="2000">
        <p:fade/>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70" name="Google Shape;270;p38"/>
          <p:cNvSpPr txBox="1">
            <a:spLocks noGrp="1"/>
          </p:cNvSpPr>
          <p:nvPr>
            <p:ph type="title" idx="6"/>
          </p:nvPr>
        </p:nvSpPr>
        <p:spPr>
          <a:xfrm>
            <a:off x="728980" y="141605"/>
            <a:ext cx="8103235" cy="549275"/>
          </a:xfrm>
          <a:prstGeom prst="rect">
            <a:avLst/>
          </a:prstGeom>
        </p:spPr>
        <p:txBody>
          <a:bodyPr spcFirstLastPara="1" wrap="square" lIns="91425" tIns="91425" rIns="91425" bIns="91425" anchor="t" anchorCtr="0">
            <a:noAutofit/>
          </a:bodyPr>
          <a:lstStyle/>
          <a:p>
            <a:r>
              <a:rPr lang="vi-VN" b="1">
                <a:solidFill>
                  <a:schemeClr val="tx1"/>
                </a:solidFill>
                <a:latin typeface="Times"/>
              </a:rPr>
              <a:t>CẤU </a:t>
            </a:r>
            <a:r>
              <a:rPr lang="vi-VN" b="1">
                <a:solidFill>
                  <a:schemeClr val="tx1"/>
                </a:solidFill>
                <a:latin typeface="Times"/>
              </a:rPr>
              <a:t>TRÚC CỦA HỆ THỐNG BACKEND VÀ </a:t>
            </a:r>
            <a:r>
              <a:rPr lang="vi-VN" b="1">
                <a:solidFill>
                  <a:schemeClr val="tx1"/>
                </a:solidFill>
                <a:latin typeface="Times"/>
              </a:rPr>
              <a:t>FRONTEND</a:t>
            </a:r>
            <a:endParaRPr lang="vi-VN" b="1">
              <a:solidFill>
                <a:schemeClr val="tx1"/>
              </a:solidFill>
              <a:latin typeface="Times"/>
            </a:endParaRPr>
          </a:p>
        </p:txBody>
      </p:sp>
      <p:sp>
        <p:nvSpPr>
          <p:cNvPr id="2" name="Hộp Văn bản 1"/>
          <p:cNvSpPr txBox="1"/>
          <p:nvPr/>
        </p:nvSpPr>
        <p:spPr>
          <a:xfrm>
            <a:off x="594360" y="2259330"/>
            <a:ext cx="7688580" cy="39878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marL="0" indent="0">
              <a:buFont typeface="Wingdings" panose="05000000000000000000" charset="0"/>
              <a:buNone/>
            </a:pPr>
            <a:r>
              <a:rPr lang="vi-VN" sz="2000" err="1">
                <a:solidFill>
                  <a:schemeClr val="bg1"/>
                </a:solidFill>
                <a:latin typeface="Times"/>
              </a:rPr>
              <a:t>	</a:t>
            </a:r>
            <a:endParaRPr lang="vi-VN" sz="2000" err="1">
              <a:solidFill>
                <a:schemeClr val="bg1"/>
              </a:solidFill>
              <a:latin typeface="Times"/>
            </a:endParaRPr>
          </a:p>
        </p:txBody>
      </p:sp>
      <p:pic>
        <p:nvPicPr>
          <p:cNvPr id="7" name="Picture 6"/>
          <p:cNvPicPr>
            <a:picLocks noChangeAspect="1"/>
          </p:cNvPicPr>
          <p:nvPr/>
        </p:nvPicPr>
        <p:blipFill>
          <a:blip r:embed="rId1"/>
          <a:srcRect l="8203" t="5115" r="10877" b="1948"/>
          <a:stretch>
            <a:fillRect/>
          </a:stretch>
        </p:blipFill>
        <p:spPr>
          <a:xfrm>
            <a:off x="5247005" y="1176020"/>
            <a:ext cx="3006090" cy="2907665"/>
          </a:xfrm>
          <a:prstGeom prst="ellipse">
            <a:avLst/>
          </a:prstGeom>
        </p:spPr>
      </p:pic>
      <p:pic>
        <p:nvPicPr>
          <p:cNvPr id="9" name="Picture 8"/>
          <p:cNvPicPr>
            <a:picLocks noChangeAspect="1"/>
          </p:cNvPicPr>
          <p:nvPr/>
        </p:nvPicPr>
        <p:blipFill>
          <a:blip r:embed="rId2"/>
          <a:srcRect t="1826"/>
          <a:stretch>
            <a:fillRect/>
          </a:stretch>
        </p:blipFill>
        <p:spPr>
          <a:xfrm>
            <a:off x="4013835" y="2583815"/>
            <a:ext cx="1073150" cy="409575"/>
          </a:xfrm>
          <a:prstGeom prst="leftRightArrow">
            <a:avLst/>
          </a:prstGeom>
        </p:spPr>
      </p:pic>
      <p:pic>
        <p:nvPicPr>
          <p:cNvPr id="8" name="Picture 7"/>
          <p:cNvPicPr>
            <a:picLocks noChangeAspect="1"/>
          </p:cNvPicPr>
          <p:nvPr/>
        </p:nvPicPr>
        <p:blipFill>
          <a:blip r:embed="rId3"/>
          <a:srcRect l="4380" t="4882" r="5302" b="2197"/>
          <a:stretch>
            <a:fillRect/>
          </a:stretch>
        </p:blipFill>
        <p:spPr>
          <a:xfrm>
            <a:off x="852805" y="1168400"/>
            <a:ext cx="2985770" cy="2900680"/>
          </a:xfrm>
          <a:prstGeom prst="ellipse">
            <a:avLst/>
          </a:prstGeom>
        </p:spPr>
      </p:pic>
    </p:spTree>
  </p:cSld>
  <p:clrMapOvr>
    <a:masterClrMapping/>
  </p:clrMapOvr>
  <p:transition>
    <p:wipe/>
  </p:transition>
</p:sld>
</file>

<file path=ppt/theme/theme1.xml><?xml version="1.0" encoding="utf-8"?>
<a:theme xmlns:a="http://schemas.openxmlformats.org/drawingml/2006/main" name="Futuristic Engineering Center by Slidesgo">
  <a:themeElements>
    <a:clrScheme name="Simple Light">
      <a:dk1>
        <a:srgbClr val="F25ABC"/>
      </a:dk1>
      <a:lt1>
        <a:srgbClr val="FFFFFF"/>
      </a:lt1>
      <a:dk2>
        <a:srgbClr val="2C3F6F"/>
      </a:dk2>
      <a:lt2>
        <a:srgbClr val="92A3CE"/>
      </a:lt2>
      <a:accent1>
        <a:srgbClr val="0686BF"/>
      </a:accent1>
      <a:accent2>
        <a:srgbClr val="F25ABC"/>
      </a:accent2>
      <a:accent3>
        <a:srgbClr val="2C3F6F"/>
      </a:accent3>
      <a:accent4>
        <a:srgbClr val="F25ABC"/>
      </a:accent4>
      <a:accent5>
        <a:srgbClr val="92A3CE"/>
      </a:accent5>
      <a:accent6>
        <a:srgbClr val="2C3F6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